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1" r:id="rId2"/>
    <p:sldMasterId id="2147483674" r:id="rId3"/>
  </p:sldMasterIdLst>
  <p:notesMasterIdLst>
    <p:notesMasterId r:id="rId18"/>
  </p:notes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Lst>
  <p:sldSz cx="12192000" cy="6858000"/>
  <p:notesSz cx="7772400" cy="10058400"/>
  <p:embeddedFontLst>
    <p:embeddedFont>
      <p:font typeface="Calibri" panose="020F0502020204030204" pitchFamily="34" charset="0"/>
      <p:regular r:id="rId19"/>
      <p:bold r:id="rId20"/>
      <p:italic r:id="rId21"/>
      <p:boldItalic r:id="rId22"/>
    </p:embeddedFont>
    <p:embeddedFont>
      <p:font typeface="Fira Sans Extra Condensed" panose="020B0604020202020204"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7" roundtripDataSignature="AMtx7mjCfBlu0pfgv8tbonjePBvvEPmOh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AE14788-8E30-4C6D-8B4F-72BFB00EB405}">
  <a:tblStyle styleId="{6AE14788-8E30-4C6D-8B4F-72BFB00EB405}" styleName="Table_0">
    <a:wholeTbl>
      <a:tcTxStyle b="off" i="off">
        <a:font>
          <a:latin typeface="Arial"/>
          <a:ea typeface="Arial"/>
          <a:cs typeface="Arial"/>
        </a:font>
        <a:srgbClr val="000000"/>
      </a:tcTxStyle>
      <a:tcStyle>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0" d="100"/>
          <a:sy n="100" d="100"/>
        </p:scale>
        <p:origin x="72" y="-21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Master" Target="slideMasters/slideMaster3.xml"/><Relationship Id="rId21" Type="http://schemas.openxmlformats.org/officeDocument/2006/relationships/font" Target="fonts/font3.fntdata"/><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font" Target="fonts/font7.fntdata"/><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font" Target="fonts/font2.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6.fntdata"/><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font" Target="fonts/font5.fntdata"/><Relationship Id="rId28" Type="http://schemas.openxmlformats.org/officeDocument/2006/relationships/presProps" Target="presProps.xml"/><Relationship Id="rId10" Type="http://schemas.openxmlformats.org/officeDocument/2006/relationships/slide" Target="slides/slide7.xml"/><Relationship Id="rId19" Type="http://schemas.openxmlformats.org/officeDocument/2006/relationships/font" Target="fonts/font1.fntdata"/><Relationship Id="rId31"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font" Target="fonts/font4.fntdata"/><Relationship Id="rId27" Type="http://customschemas.google.com/relationships/presentationmetadata" Target="metadata"/><Relationship Id="rId30" Type="http://schemas.openxmlformats.org/officeDocument/2006/relationships/theme" Target="theme/theme1.xml"/></Relationships>
</file>

<file path=ppt/media/image1.jpg>
</file>

<file path=ppt/media/image10.jp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jpg>
</file>

<file path=ppt/media/image5.pn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295650" y="754375"/>
            <a:ext cx="518185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p1:notes"/>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7" name="Google Shape;187;p1:notes"/>
          <p:cNvSpPr>
            <a:spLocks noGrp="1" noRot="1" noChangeAspect="1"/>
          </p:cNvSpPr>
          <p:nvPr>
            <p:ph type="sldImg" idx="2"/>
          </p:nvPr>
        </p:nvSpPr>
        <p:spPr>
          <a:xfrm>
            <a:off x="533400" y="754063"/>
            <a:ext cx="67056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8"/>
        <p:cNvGrpSpPr/>
        <p:nvPr/>
      </p:nvGrpSpPr>
      <p:grpSpPr>
        <a:xfrm>
          <a:off x="0" y="0"/>
          <a:ext cx="0" cy="0"/>
          <a:chOff x="0" y="0"/>
          <a:chExt cx="0" cy="0"/>
        </a:xfrm>
      </p:grpSpPr>
      <p:sp>
        <p:nvSpPr>
          <p:cNvPr id="419" name="Google Shape;419;g13694941206_0_38:notes"/>
          <p:cNvSpPr txBox="1">
            <a:spLocks noGrp="1"/>
          </p:cNvSpPr>
          <p:nvPr>
            <p:ph type="body" idx="1"/>
          </p:nvPr>
        </p:nvSpPr>
        <p:spPr>
          <a:xfrm>
            <a:off x="777225" y="4777725"/>
            <a:ext cx="6217800" cy="452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20" name="Google Shape;420;g13694941206_0_38:notes"/>
          <p:cNvSpPr>
            <a:spLocks noGrp="1" noRot="1" noChangeAspect="1"/>
          </p:cNvSpPr>
          <p:nvPr>
            <p:ph type="sldImg" idx="2"/>
          </p:nvPr>
        </p:nvSpPr>
        <p:spPr>
          <a:xfrm>
            <a:off x="1295650" y="754375"/>
            <a:ext cx="51819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g1066244c191_0_1:notes"/>
          <p:cNvSpPr txBox="1">
            <a:spLocks noGrp="1"/>
          </p:cNvSpPr>
          <p:nvPr>
            <p:ph type="body" idx="1"/>
          </p:nvPr>
        </p:nvSpPr>
        <p:spPr>
          <a:xfrm>
            <a:off x="777225" y="4777725"/>
            <a:ext cx="6217800" cy="452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	 </a:t>
            </a:r>
            <a:endParaRPr/>
          </a:p>
        </p:txBody>
      </p:sp>
      <p:sp>
        <p:nvSpPr>
          <p:cNvPr id="433" name="Google Shape;433;g1066244c191_0_1:notes"/>
          <p:cNvSpPr>
            <a:spLocks noGrp="1" noRot="1" noChangeAspect="1"/>
          </p:cNvSpPr>
          <p:nvPr>
            <p:ph type="sldImg" idx="2"/>
          </p:nvPr>
        </p:nvSpPr>
        <p:spPr>
          <a:xfrm>
            <a:off x="1295650" y="754375"/>
            <a:ext cx="51819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
        <p:cNvGrpSpPr/>
        <p:nvPr/>
      </p:nvGrpSpPr>
      <p:grpSpPr>
        <a:xfrm>
          <a:off x="0" y="0"/>
          <a:ext cx="0" cy="0"/>
          <a:chOff x="0" y="0"/>
          <a:chExt cx="0" cy="0"/>
        </a:xfrm>
      </p:grpSpPr>
      <p:sp>
        <p:nvSpPr>
          <p:cNvPr id="497" name="Google Shape;497;g1066244c191_0_133:notes"/>
          <p:cNvSpPr txBox="1">
            <a:spLocks noGrp="1"/>
          </p:cNvSpPr>
          <p:nvPr>
            <p:ph type="body" idx="1"/>
          </p:nvPr>
        </p:nvSpPr>
        <p:spPr>
          <a:xfrm>
            <a:off x="777225" y="4777725"/>
            <a:ext cx="6217800" cy="452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	 </a:t>
            </a:r>
            <a:endParaRPr/>
          </a:p>
        </p:txBody>
      </p:sp>
      <p:sp>
        <p:nvSpPr>
          <p:cNvPr id="498" name="Google Shape;498;g1066244c191_0_133:notes"/>
          <p:cNvSpPr>
            <a:spLocks noGrp="1" noRot="1" noChangeAspect="1"/>
          </p:cNvSpPr>
          <p:nvPr>
            <p:ph type="sldImg" idx="2"/>
          </p:nvPr>
        </p:nvSpPr>
        <p:spPr>
          <a:xfrm>
            <a:off x="1295650" y="754375"/>
            <a:ext cx="51819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1"/>
        <p:cNvGrpSpPr/>
        <p:nvPr/>
      </p:nvGrpSpPr>
      <p:grpSpPr>
        <a:xfrm>
          <a:off x="0" y="0"/>
          <a:ext cx="0" cy="0"/>
          <a:chOff x="0" y="0"/>
          <a:chExt cx="0" cy="0"/>
        </a:xfrm>
      </p:grpSpPr>
      <p:sp>
        <p:nvSpPr>
          <p:cNvPr id="562" name="Google Shape;562;p10:notes"/>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63" name="Google Shape;563;p10:notes"/>
          <p:cNvSpPr>
            <a:spLocks noGrp="1" noRot="1" noChangeAspect="1"/>
          </p:cNvSpPr>
          <p:nvPr>
            <p:ph type="sldImg" idx="2"/>
          </p:nvPr>
        </p:nvSpPr>
        <p:spPr>
          <a:xfrm>
            <a:off x="1295650" y="754375"/>
            <a:ext cx="518185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6"/>
        <p:cNvGrpSpPr/>
        <p:nvPr/>
      </p:nvGrpSpPr>
      <p:grpSpPr>
        <a:xfrm>
          <a:off x="0" y="0"/>
          <a:ext cx="0" cy="0"/>
          <a:chOff x="0" y="0"/>
          <a:chExt cx="0" cy="0"/>
        </a:xfrm>
      </p:grpSpPr>
      <p:sp>
        <p:nvSpPr>
          <p:cNvPr id="587" name="Google Shape;587;gadd317ae2b_0_117:notes"/>
          <p:cNvSpPr txBox="1">
            <a:spLocks noGrp="1"/>
          </p:cNvSpPr>
          <p:nvPr>
            <p:ph type="body" idx="1"/>
          </p:nvPr>
        </p:nvSpPr>
        <p:spPr>
          <a:xfrm>
            <a:off x="777240" y="4777740"/>
            <a:ext cx="6217800" cy="4526400"/>
          </a:xfrm>
          <a:prstGeom prst="rect">
            <a:avLst/>
          </a:prstGeom>
          <a:noFill/>
          <a:ln>
            <a:noFill/>
          </a:ln>
        </p:spPr>
        <p:txBody>
          <a:bodyPr spcFirstLastPara="1" wrap="square" lIns="102600" tIns="102600" rIns="102600" bIns="102600" anchor="t" anchorCtr="0">
            <a:noAutofit/>
          </a:bodyPr>
          <a:lstStyle/>
          <a:p>
            <a:pPr marL="0" lvl="0" indent="0" algn="l" rtl="0">
              <a:lnSpc>
                <a:spcPct val="100000"/>
              </a:lnSpc>
              <a:spcBef>
                <a:spcPts val="0"/>
              </a:spcBef>
              <a:spcAft>
                <a:spcPts val="0"/>
              </a:spcAft>
              <a:buSzPts val="1200"/>
              <a:buNone/>
            </a:pPr>
            <a:endParaRPr/>
          </a:p>
        </p:txBody>
      </p:sp>
      <p:sp>
        <p:nvSpPr>
          <p:cNvPr id="588" name="Google Shape;588;gadd317ae2b_0_117:notes"/>
          <p:cNvSpPr>
            <a:spLocks noGrp="1" noRot="1" noChangeAspect="1"/>
          </p:cNvSpPr>
          <p:nvPr>
            <p:ph type="sldImg" idx="2"/>
          </p:nvPr>
        </p:nvSpPr>
        <p:spPr>
          <a:xfrm>
            <a:off x="1295655" y="754380"/>
            <a:ext cx="51819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p2:notes"/>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99" name="Google Shape;199;p2:notes"/>
          <p:cNvSpPr>
            <a:spLocks noGrp="1" noRot="1" noChangeAspect="1"/>
          </p:cNvSpPr>
          <p:nvPr>
            <p:ph type="sldImg" idx="2"/>
          </p:nvPr>
        </p:nvSpPr>
        <p:spPr>
          <a:xfrm>
            <a:off x="533400" y="754063"/>
            <a:ext cx="67056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p6:notes"/>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1" name="Google Shape;231;p6:notes"/>
          <p:cNvSpPr>
            <a:spLocks noGrp="1" noRot="1" noChangeAspect="1"/>
          </p:cNvSpPr>
          <p:nvPr>
            <p:ph type="sldImg" idx="2"/>
          </p:nvPr>
        </p:nvSpPr>
        <p:spPr>
          <a:xfrm>
            <a:off x="533400" y="754063"/>
            <a:ext cx="67056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105e9140ba5_0_31:notes"/>
          <p:cNvSpPr txBox="1">
            <a:spLocks noGrp="1"/>
          </p:cNvSpPr>
          <p:nvPr>
            <p:ph type="body" idx="1"/>
          </p:nvPr>
        </p:nvSpPr>
        <p:spPr>
          <a:xfrm>
            <a:off x="777225" y="4777725"/>
            <a:ext cx="6217800" cy="452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61" name="Google Shape;261;g105e9140ba5_0_31:notes"/>
          <p:cNvSpPr>
            <a:spLocks noGrp="1" noRot="1" noChangeAspect="1"/>
          </p:cNvSpPr>
          <p:nvPr>
            <p:ph type="sldImg" idx="2"/>
          </p:nvPr>
        </p:nvSpPr>
        <p:spPr>
          <a:xfrm>
            <a:off x="533400" y="754063"/>
            <a:ext cx="67056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p3:notes"/>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23" name="Google Shape;323;p3:notes"/>
          <p:cNvSpPr>
            <a:spLocks noGrp="1" noRot="1" noChangeAspect="1"/>
          </p:cNvSpPr>
          <p:nvPr>
            <p:ph type="sldImg" idx="2"/>
          </p:nvPr>
        </p:nvSpPr>
        <p:spPr>
          <a:xfrm>
            <a:off x="533400" y="754063"/>
            <a:ext cx="67056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p5:notes"/>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47" name="Google Shape;347;p5:notes"/>
          <p:cNvSpPr>
            <a:spLocks noGrp="1" noRot="1" noChangeAspect="1"/>
          </p:cNvSpPr>
          <p:nvPr>
            <p:ph type="sldImg" idx="2"/>
          </p:nvPr>
        </p:nvSpPr>
        <p:spPr>
          <a:xfrm>
            <a:off x="1295650" y="754375"/>
            <a:ext cx="518185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13694941206_0_0:notes"/>
          <p:cNvSpPr txBox="1">
            <a:spLocks noGrp="1"/>
          </p:cNvSpPr>
          <p:nvPr>
            <p:ph type="body" idx="1"/>
          </p:nvPr>
        </p:nvSpPr>
        <p:spPr>
          <a:xfrm>
            <a:off x="777225" y="4777725"/>
            <a:ext cx="6217800" cy="452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69" name="Google Shape;369;g13694941206_0_0:notes"/>
          <p:cNvSpPr>
            <a:spLocks noGrp="1" noRot="1" noChangeAspect="1"/>
          </p:cNvSpPr>
          <p:nvPr>
            <p:ph type="sldImg" idx="2"/>
          </p:nvPr>
        </p:nvSpPr>
        <p:spPr>
          <a:xfrm>
            <a:off x="1295650" y="754375"/>
            <a:ext cx="51819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gadd317ae2b_0_201:notes"/>
          <p:cNvSpPr txBox="1">
            <a:spLocks noGrp="1"/>
          </p:cNvSpPr>
          <p:nvPr>
            <p:ph type="body" idx="1"/>
          </p:nvPr>
        </p:nvSpPr>
        <p:spPr>
          <a:xfrm>
            <a:off x="777225" y="4777725"/>
            <a:ext cx="6217800" cy="452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86" name="Google Shape;386;gadd317ae2b_0_201:notes"/>
          <p:cNvSpPr>
            <a:spLocks noGrp="1" noRot="1" noChangeAspect="1"/>
          </p:cNvSpPr>
          <p:nvPr>
            <p:ph type="sldImg" idx="2"/>
          </p:nvPr>
        </p:nvSpPr>
        <p:spPr>
          <a:xfrm>
            <a:off x="1295650" y="754375"/>
            <a:ext cx="51819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13694941206_0_16:notes"/>
          <p:cNvSpPr txBox="1">
            <a:spLocks noGrp="1"/>
          </p:cNvSpPr>
          <p:nvPr>
            <p:ph type="body" idx="1"/>
          </p:nvPr>
        </p:nvSpPr>
        <p:spPr>
          <a:xfrm>
            <a:off x="777225" y="4777725"/>
            <a:ext cx="6217800" cy="452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03" name="Google Shape;403;g13694941206_0_16:notes"/>
          <p:cNvSpPr>
            <a:spLocks noGrp="1" noRot="1" noChangeAspect="1"/>
          </p:cNvSpPr>
          <p:nvPr>
            <p:ph type="sldImg" idx="2"/>
          </p:nvPr>
        </p:nvSpPr>
        <p:spPr>
          <a:xfrm>
            <a:off x="1295650" y="754375"/>
            <a:ext cx="51819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8"/>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38"/>
        <p:cNvGrpSpPr/>
        <p:nvPr/>
      </p:nvGrpSpPr>
      <p:grpSpPr>
        <a:xfrm>
          <a:off x="0" y="0"/>
          <a:ext cx="0" cy="0"/>
          <a:chOff x="0" y="0"/>
          <a:chExt cx="0" cy="0"/>
        </a:xfrm>
      </p:grpSpPr>
      <p:sp>
        <p:nvSpPr>
          <p:cNvPr id="39" name="Google Shape;39;p38"/>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0" name="Google Shape;40;p38"/>
          <p:cNvSpPr txBox="1">
            <a:spLocks noGrp="1"/>
          </p:cNvSpPr>
          <p:nvPr>
            <p:ph type="body" idx="1"/>
          </p:nvPr>
        </p:nvSpPr>
        <p:spPr>
          <a:xfrm>
            <a:off x="609480" y="1604520"/>
            <a:ext cx="109724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1" name="Google Shape;41;p38"/>
          <p:cNvSpPr txBox="1">
            <a:spLocks noGrp="1"/>
          </p:cNvSpPr>
          <p:nvPr>
            <p:ph type="body" idx="2"/>
          </p:nvPr>
        </p:nvSpPr>
        <p:spPr>
          <a:xfrm>
            <a:off x="609480" y="3682080"/>
            <a:ext cx="109724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42"/>
        <p:cNvGrpSpPr/>
        <p:nvPr/>
      </p:nvGrpSpPr>
      <p:grpSpPr>
        <a:xfrm>
          <a:off x="0" y="0"/>
          <a:ext cx="0" cy="0"/>
          <a:chOff x="0" y="0"/>
          <a:chExt cx="0" cy="0"/>
        </a:xfrm>
      </p:grpSpPr>
      <p:sp>
        <p:nvSpPr>
          <p:cNvPr id="43" name="Google Shape;43;p39"/>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 name="Google Shape;44;p39"/>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5" name="Google Shape;45;p39"/>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6" name="Google Shape;46;p39"/>
          <p:cNvSpPr txBox="1">
            <a:spLocks noGrp="1"/>
          </p:cNvSpPr>
          <p:nvPr>
            <p:ph type="body" idx="3"/>
          </p:nvPr>
        </p:nvSpPr>
        <p:spPr>
          <a:xfrm>
            <a:off x="60948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7" name="Google Shape;47;p39"/>
          <p:cNvSpPr txBox="1">
            <a:spLocks noGrp="1"/>
          </p:cNvSpPr>
          <p:nvPr>
            <p:ph type="body" idx="4"/>
          </p:nvPr>
        </p:nvSpPr>
        <p:spPr>
          <a:xfrm>
            <a:off x="623196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48"/>
        <p:cNvGrpSpPr/>
        <p:nvPr/>
      </p:nvGrpSpPr>
      <p:grpSpPr>
        <a:xfrm>
          <a:off x="0" y="0"/>
          <a:ext cx="0" cy="0"/>
          <a:chOff x="0" y="0"/>
          <a:chExt cx="0" cy="0"/>
        </a:xfrm>
      </p:grpSpPr>
      <p:sp>
        <p:nvSpPr>
          <p:cNvPr id="49" name="Google Shape;49;p40"/>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40"/>
          <p:cNvSpPr txBox="1">
            <a:spLocks noGrp="1"/>
          </p:cNvSpPr>
          <p:nvPr>
            <p:ph type="body" idx="1"/>
          </p:nvPr>
        </p:nvSpPr>
        <p:spPr>
          <a:xfrm>
            <a:off x="609480" y="160452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1" name="Google Shape;51;p40"/>
          <p:cNvSpPr txBox="1">
            <a:spLocks noGrp="1"/>
          </p:cNvSpPr>
          <p:nvPr>
            <p:ph type="body" idx="2"/>
          </p:nvPr>
        </p:nvSpPr>
        <p:spPr>
          <a:xfrm>
            <a:off x="4319640" y="160452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2" name="Google Shape;52;p40"/>
          <p:cNvSpPr txBox="1">
            <a:spLocks noGrp="1"/>
          </p:cNvSpPr>
          <p:nvPr>
            <p:ph type="body" idx="3"/>
          </p:nvPr>
        </p:nvSpPr>
        <p:spPr>
          <a:xfrm>
            <a:off x="8029800" y="160452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3" name="Google Shape;53;p40"/>
          <p:cNvSpPr txBox="1">
            <a:spLocks noGrp="1"/>
          </p:cNvSpPr>
          <p:nvPr>
            <p:ph type="body" idx="4"/>
          </p:nvPr>
        </p:nvSpPr>
        <p:spPr>
          <a:xfrm>
            <a:off x="609480" y="368208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4" name="Google Shape;54;p40"/>
          <p:cNvSpPr txBox="1">
            <a:spLocks noGrp="1"/>
          </p:cNvSpPr>
          <p:nvPr>
            <p:ph type="body" idx="5"/>
          </p:nvPr>
        </p:nvSpPr>
        <p:spPr>
          <a:xfrm>
            <a:off x="4319640" y="368208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5" name="Google Shape;55;p40"/>
          <p:cNvSpPr txBox="1">
            <a:spLocks noGrp="1"/>
          </p:cNvSpPr>
          <p:nvPr>
            <p:ph type="body" idx="6"/>
          </p:nvPr>
        </p:nvSpPr>
        <p:spPr>
          <a:xfrm>
            <a:off x="8029800" y="368208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62"/>
        <p:cNvGrpSpPr/>
        <p:nvPr/>
      </p:nvGrpSpPr>
      <p:grpSpPr>
        <a:xfrm>
          <a:off x="0" y="0"/>
          <a:ext cx="0" cy="0"/>
          <a:chOff x="0" y="0"/>
          <a:chExt cx="0" cy="0"/>
        </a:xfrm>
      </p:grpSpPr>
      <p:sp>
        <p:nvSpPr>
          <p:cNvPr id="63" name="Google Shape;63;p14"/>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14"/>
          <p:cNvSpPr txBox="1">
            <a:spLocks noGrp="1"/>
          </p:cNvSpPr>
          <p:nvPr>
            <p:ph type="subTitle" idx="1"/>
          </p:nvPr>
        </p:nvSpPr>
        <p:spPr>
          <a:xfrm>
            <a:off x="609480" y="1604520"/>
            <a:ext cx="10972440" cy="397728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65"/>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66"/>
        <p:cNvGrpSpPr/>
        <p:nvPr/>
      </p:nvGrpSpPr>
      <p:grpSpPr>
        <a:xfrm>
          <a:off x="0" y="0"/>
          <a:ext cx="0" cy="0"/>
          <a:chOff x="0" y="0"/>
          <a:chExt cx="0" cy="0"/>
        </a:xfrm>
      </p:grpSpPr>
      <p:sp>
        <p:nvSpPr>
          <p:cNvPr id="67" name="Google Shape;67;p42"/>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8" name="Google Shape;68;p42"/>
          <p:cNvSpPr txBox="1">
            <a:spLocks noGrp="1"/>
          </p:cNvSpPr>
          <p:nvPr>
            <p:ph type="body" idx="1"/>
          </p:nvPr>
        </p:nvSpPr>
        <p:spPr>
          <a:xfrm>
            <a:off x="609480" y="1604520"/>
            <a:ext cx="1097244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69"/>
        <p:cNvGrpSpPr/>
        <p:nvPr/>
      </p:nvGrpSpPr>
      <p:grpSpPr>
        <a:xfrm>
          <a:off x="0" y="0"/>
          <a:ext cx="0" cy="0"/>
          <a:chOff x="0" y="0"/>
          <a:chExt cx="0" cy="0"/>
        </a:xfrm>
      </p:grpSpPr>
      <p:sp>
        <p:nvSpPr>
          <p:cNvPr id="70" name="Google Shape;70;p43"/>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43"/>
          <p:cNvSpPr txBox="1">
            <a:spLocks noGrp="1"/>
          </p:cNvSpPr>
          <p:nvPr>
            <p:ph type="body" idx="1"/>
          </p:nvPr>
        </p:nvSpPr>
        <p:spPr>
          <a:xfrm>
            <a:off x="60948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72" name="Google Shape;72;p43"/>
          <p:cNvSpPr txBox="1">
            <a:spLocks noGrp="1"/>
          </p:cNvSpPr>
          <p:nvPr>
            <p:ph type="body" idx="2"/>
          </p:nvPr>
        </p:nvSpPr>
        <p:spPr>
          <a:xfrm>
            <a:off x="623196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3"/>
        <p:cNvGrpSpPr/>
        <p:nvPr/>
      </p:nvGrpSpPr>
      <p:grpSpPr>
        <a:xfrm>
          <a:off x="0" y="0"/>
          <a:ext cx="0" cy="0"/>
          <a:chOff x="0" y="0"/>
          <a:chExt cx="0" cy="0"/>
        </a:xfrm>
      </p:grpSpPr>
      <p:sp>
        <p:nvSpPr>
          <p:cNvPr id="74" name="Google Shape;74;p44"/>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75"/>
        <p:cNvGrpSpPr/>
        <p:nvPr/>
      </p:nvGrpSpPr>
      <p:grpSpPr>
        <a:xfrm>
          <a:off x="0" y="0"/>
          <a:ext cx="0" cy="0"/>
          <a:chOff x="0" y="0"/>
          <a:chExt cx="0" cy="0"/>
        </a:xfrm>
      </p:grpSpPr>
      <p:sp>
        <p:nvSpPr>
          <p:cNvPr id="76" name="Google Shape;76;p45"/>
          <p:cNvSpPr txBox="1">
            <a:spLocks noGrp="1"/>
          </p:cNvSpPr>
          <p:nvPr>
            <p:ph type="subTitle" idx="1"/>
          </p:nvPr>
        </p:nvSpPr>
        <p:spPr>
          <a:xfrm>
            <a:off x="1523880" y="1122480"/>
            <a:ext cx="9143640" cy="110667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77"/>
        <p:cNvGrpSpPr/>
        <p:nvPr/>
      </p:nvGrpSpPr>
      <p:grpSpPr>
        <a:xfrm>
          <a:off x="0" y="0"/>
          <a:ext cx="0" cy="0"/>
          <a:chOff x="0" y="0"/>
          <a:chExt cx="0" cy="0"/>
        </a:xfrm>
      </p:grpSpPr>
      <p:sp>
        <p:nvSpPr>
          <p:cNvPr id="78" name="Google Shape;78;p46"/>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9" name="Google Shape;79;p46"/>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80" name="Google Shape;80;p46"/>
          <p:cNvSpPr txBox="1">
            <a:spLocks noGrp="1"/>
          </p:cNvSpPr>
          <p:nvPr>
            <p:ph type="body" idx="2"/>
          </p:nvPr>
        </p:nvSpPr>
        <p:spPr>
          <a:xfrm>
            <a:off x="623196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81" name="Google Shape;81;p46"/>
          <p:cNvSpPr txBox="1">
            <a:spLocks noGrp="1"/>
          </p:cNvSpPr>
          <p:nvPr>
            <p:ph type="body" idx="3"/>
          </p:nvPr>
        </p:nvSpPr>
        <p:spPr>
          <a:xfrm>
            <a:off x="60948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9"/>
        <p:cNvGrpSpPr/>
        <p:nvPr/>
      </p:nvGrpSpPr>
      <p:grpSpPr>
        <a:xfrm>
          <a:off x="0" y="0"/>
          <a:ext cx="0" cy="0"/>
          <a:chOff x="0" y="0"/>
          <a:chExt cx="0" cy="0"/>
        </a:xfrm>
      </p:grpSpPr>
      <p:sp>
        <p:nvSpPr>
          <p:cNvPr id="10" name="Google Shape;10;p30"/>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 name="Google Shape;11;p30"/>
          <p:cNvSpPr txBox="1">
            <a:spLocks noGrp="1"/>
          </p:cNvSpPr>
          <p:nvPr>
            <p:ph type="subTitle" idx="1"/>
          </p:nvPr>
        </p:nvSpPr>
        <p:spPr>
          <a:xfrm>
            <a:off x="609480" y="1604520"/>
            <a:ext cx="10972440" cy="397728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82"/>
        <p:cNvGrpSpPr/>
        <p:nvPr/>
      </p:nvGrpSpPr>
      <p:grpSpPr>
        <a:xfrm>
          <a:off x="0" y="0"/>
          <a:ext cx="0" cy="0"/>
          <a:chOff x="0" y="0"/>
          <a:chExt cx="0" cy="0"/>
        </a:xfrm>
      </p:grpSpPr>
      <p:sp>
        <p:nvSpPr>
          <p:cNvPr id="83" name="Google Shape;83;p47"/>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47"/>
          <p:cNvSpPr txBox="1">
            <a:spLocks noGrp="1"/>
          </p:cNvSpPr>
          <p:nvPr>
            <p:ph type="body" idx="1"/>
          </p:nvPr>
        </p:nvSpPr>
        <p:spPr>
          <a:xfrm>
            <a:off x="60948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85" name="Google Shape;85;p47"/>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86" name="Google Shape;86;p47"/>
          <p:cNvSpPr txBox="1">
            <a:spLocks noGrp="1"/>
          </p:cNvSpPr>
          <p:nvPr>
            <p:ph type="body" idx="3"/>
          </p:nvPr>
        </p:nvSpPr>
        <p:spPr>
          <a:xfrm>
            <a:off x="623196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87"/>
        <p:cNvGrpSpPr/>
        <p:nvPr/>
      </p:nvGrpSpPr>
      <p:grpSpPr>
        <a:xfrm>
          <a:off x="0" y="0"/>
          <a:ext cx="0" cy="0"/>
          <a:chOff x="0" y="0"/>
          <a:chExt cx="0" cy="0"/>
        </a:xfrm>
      </p:grpSpPr>
      <p:sp>
        <p:nvSpPr>
          <p:cNvPr id="88" name="Google Shape;88;p48"/>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9" name="Google Shape;89;p48"/>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90" name="Google Shape;90;p48"/>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91" name="Google Shape;91;p48"/>
          <p:cNvSpPr txBox="1">
            <a:spLocks noGrp="1"/>
          </p:cNvSpPr>
          <p:nvPr>
            <p:ph type="body" idx="3"/>
          </p:nvPr>
        </p:nvSpPr>
        <p:spPr>
          <a:xfrm>
            <a:off x="609480" y="3682080"/>
            <a:ext cx="109724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92"/>
        <p:cNvGrpSpPr/>
        <p:nvPr/>
      </p:nvGrpSpPr>
      <p:grpSpPr>
        <a:xfrm>
          <a:off x="0" y="0"/>
          <a:ext cx="0" cy="0"/>
          <a:chOff x="0" y="0"/>
          <a:chExt cx="0" cy="0"/>
        </a:xfrm>
      </p:grpSpPr>
      <p:sp>
        <p:nvSpPr>
          <p:cNvPr id="93" name="Google Shape;93;p49"/>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4" name="Google Shape;94;p49"/>
          <p:cNvSpPr txBox="1">
            <a:spLocks noGrp="1"/>
          </p:cNvSpPr>
          <p:nvPr>
            <p:ph type="body" idx="1"/>
          </p:nvPr>
        </p:nvSpPr>
        <p:spPr>
          <a:xfrm>
            <a:off x="609480" y="1604520"/>
            <a:ext cx="109724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95" name="Google Shape;95;p49"/>
          <p:cNvSpPr txBox="1">
            <a:spLocks noGrp="1"/>
          </p:cNvSpPr>
          <p:nvPr>
            <p:ph type="body" idx="2"/>
          </p:nvPr>
        </p:nvSpPr>
        <p:spPr>
          <a:xfrm>
            <a:off x="609480" y="3682080"/>
            <a:ext cx="109724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96"/>
        <p:cNvGrpSpPr/>
        <p:nvPr/>
      </p:nvGrpSpPr>
      <p:grpSpPr>
        <a:xfrm>
          <a:off x="0" y="0"/>
          <a:ext cx="0" cy="0"/>
          <a:chOff x="0" y="0"/>
          <a:chExt cx="0" cy="0"/>
        </a:xfrm>
      </p:grpSpPr>
      <p:sp>
        <p:nvSpPr>
          <p:cNvPr id="97" name="Google Shape;97;p50"/>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50"/>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99" name="Google Shape;99;p50"/>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0" name="Google Shape;100;p50"/>
          <p:cNvSpPr txBox="1">
            <a:spLocks noGrp="1"/>
          </p:cNvSpPr>
          <p:nvPr>
            <p:ph type="body" idx="3"/>
          </p:nvPr>
        </p:nvSpPr>
        <p:spPr>
          <a:xfrm>
            <a:off x="60948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1" name="Google Shape;101;p50"/>
          <p:cNvSpPr txBox="1">
            <a:spLocks noGrp="1"/>
          </p:cNvSpPr>
          <p:nvPr>
            <p:ph type="body" idx="4"/>
          </p:nvPr>
        </p:nvSpPr>
        <p:spPr>
          <a:xfrm>
            <a:off x="623196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102"/>
        <p:cNvGrpSpPr/>
        <p:nvPr/>
      </p:nvGrpSpPr>
      <p:grpSpPr>
        <a:xfrm>
          <a:off x="0" y="0"/>
          <a:ext cx="0" cy="0"/>
          <a:chOff x="0" y="0"/>
          <a:chExt cx="0" cy="0"/>
        </a:xfrm>
      </p:grpSpPr>
      <p:sp>
        <p:nvSpPr>
          <p:cNvPr id="103" name="Google Shape;103;p51"/>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51"/>
          <p:cNvSpPr txBox="1">
            <a:spLocks noGrp="1"/>
          </p:cNvSpPr>
          <p:nvPr>
            <p:ph type="body" idx="1"/>
          </p:nvPr>
        </p:nvSpPr>
        <p:spPr>
          <a:xfrm>
            <a:off x="609480" y="160452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5" name="Google Shape;105;p51"/>
          <p:cNvSpPr txBox="1">
            <a:spLocks noGrp="1"/>
          </p:cNvSpPr>
          <p:nvPr>
            <p:ph type="body" idx="2"/>
          </p:nvPr>
        </p:nvSpPr>
        <p:spPr>
          <a:xfrm>
            <a:off x="4319640" y="160452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6" name="Google Shape;106;p51"/>
          <p:cNvSpPr txBox="1">
            <a:spLocks noGrp="1"/>
          </p:cNvSpPr>
          <p:nvPr>
            <p:ph type="body" idx="3"/>
          </p:nvPr>
        </p:nvSpPr>
        <p:spPr>
          <a:xfrm>
            <a:off x="8029800" y="160452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7" name="Google Shape;107;p51"/>
          <p:cNvSpPr txBox="1">
            <a:spLocks noGrp="1"/>
          </p:cNvSpPr>
          <p:nvPr>
            <p:ph type="body" idx="4"/>
          </p:nvPr>
        </p:nvSpPr>
        <p:spPr>
          <a:xfrm>
            <a:off x="609480" y="368208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8" name="Google Shape;108;p51"/>
          <p:cNvSpPr txBox="1">
            <a:spLocks noGrp="1"/>
          </p:cNvSpPr>
          <p:nvPr>
            <p:ph type="body" idx="5"/>
          </p:nvPr>
        </p:nvSpPr>
        <p:spPr>
          <a:xfrm>
            <a:off x="4319640" y="368208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9" name="Google Shape;109;p51"/>
          <p:cNvSpPr txBox="1">
            <a:spLocks noGrp="1"/>
          </p:cNvSpPr>
          <p:nvPr>
            <p:ph type="body" idx="6"/>
          </p:nvPr>
        </p:nvSpPr>
        <p:spPr>
          <a:xfrm>
            <a:off x="8029800" y="368208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ítulo y objetos" type="obj">
  <p:cSld name="OBJECT">
    <p:spTree>
      <p:nvGrpSpPr>
        <p:cNvPr id="1" name="Shape 116"/>
        <p:cNvGrpSpPr/>
        <p:nvPr/>
      </p:nvGrpSpPr>
      <p:grpSpPr>
        <a:xfrm>
          <a:off x="0" y="0"/>
          <a:ext cx="0" cy="0"/>
          <a:chOff x="0" y="0"/>
          <a:chExt cx="0" cy="0"/>
        </a:xfrm>
      </p:grpSpPr>
      <p:sp>
        <p:nvSpPr>
          <p:cNvPr id="117" name="Google Shape;117;gadd317ae2b_0_135"/>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8" name="Google Shape;118;gadd317ae2b_0_135"/>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9" name="Google Shape;119;gadd317ae2b_0_135"/>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0" name="Google Shape;120;gadd317ae2b_0_135"/>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1" name="Google Shape;121;gadd317ae2b_0_135"/>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Diapositiva de título" type="title">
  <p:cSld name="TITLE">
    <p:spTree>
      <p:nvGrpSpPr>
        <p:cNvPr id="1" name="Shape 122"/>
        <p:cNvGrpSpPr/>
        <p:nvPr/>
      </p:nvGrpSpPr>
      <p:grpSpPr>
        <a:xfrm>
          <a:off x="0" y="0"/>
          <a:ext cx="0" cy="0"/>
          <a:chOff x="0" y="0"/>
          <a:chExt cx="0" cy="0"/>
        </a:xfrm>
      </p:grpSpPr>
      <p:sp>
        <p:nvSpPr>
          <p:cNvPr id="123" name="Google Shape;123;gadd317ae2b_0_129"/>
          <p:cNvSpPr txBox="1">
            <a:spLocks noGrp="1"/>
          </p:cNvSpPr>
          <p:nvPr>
            <p:ph type="ctrTitle"/>
          </p:nvPr>
        </p:nvSpPr>
        <p:spPr>
          <a:xfrm>
            <a:off x="1524000" y="1122363"/>
            <a:ext cx="9144000" cy="2387700"/>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4" name="Google Shape;124;gadd317ae2b_0_129"/>
          <p:cNvSpPr txBox="1">
            <a:spLocks noGrp="1"/>
          </p:cNvSpPr>
          <p:nvPr>
            <p:ph type="subTitle" idx="1"/>
          </p:nvPr>
        </p:nvSpPr>
        <p:spPr>
          <a:xfrm>
            <a:off x="1524000" y="3602038"/>
            <a:ext cx="9144000" cy="1655700"/>
          </a:xfrm>
          <a:prstGeom prst="rect">
            <a:avLst/>
          </a:prstGeom>
          <a:noFill/>
          <a:ln>
            <a:noFill/>
          </a:ln>
        </p:spPr>
        <p:txBody>
          <a:bodyPr spcFirstLastPara="1" wrap="square" lIns="91425" tIns="45700" rIns="91425" bIns="45700" anchor="t" anchorCtr="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25" name="Google Shape;125;gadd317ae2b_0_129"/>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gadd317ae2b_0_129"/>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7" name="Google Shape;127;gadd317ae2b_0_129"/>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Encabezado de sección" type="secHead">
  <p:cSld name="SECTION_HEADER">
    <p:spTree>
      <p:nvGrpSpPr>
        <p:cNvPr id="1" name="Shape 128"/>
        <p:cNvGrpSpPr/>
        <p:nvPr/>
      </p:nvGrpSpPr>
      <p:grpSpPr>
        <a:xfrm>
          <a:off x="0" y="0"/>
          <a:ext cx="0" cy="0"/>
          <a:chOff x="0" y="0"/>
          <a:chExt cx="0" cy="0"/>
        </a:xfrm>
      </p:grpSpPr>
      <p:sp>
        <p:nvSpPr>
          <p:cNvPr id="129" name="Google Shape;129;gadd317ae2b_0_141"/>
          <p:cNvSpPr txBox="1">
            <a:spLocks noGrp="1"/>
          </p:cNvSpPr>
          <p:nvPr>
            <p:ph type="title"/>
          </p:nvPr>
        </p:nvSpPr>
        <p:spPr>
          <a:xfrm>
            <a:off x="831850" y="1709738"/>
            <a:ext cx="10515600" cy="28527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0" name="Google Shape;130;gadd317ae2b_0_141"/>
          <p:cNvSpPr txBox="1">
            <a:spLocks noGrp="1"/>
          </p:cNvSpPr>
          <p:nvPr>
            <p:ph type="body" idx="1"/>
          </p:nvPr>
        </p:nvSpPr>
        <p:spPr>
          <a:xfrm>
            <a:off x="831850" y="4589463"/>
            <a:ext cx="10515600" cy="15003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131" name="Google Shape;131;gadd317ae2b_0_141"/>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gadd317ae2b_0_141"/>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3" name="Google Shape;133;gadd317ae2b_0_141"/>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Dos objetos" type="twoObj">
  <p:cSld name="TWO_OBJECTS">
    <p:spTree>
      <p:nvGrpSpPr>
        <p:cNvPr id="1" name="Shape 134"/>
        <p:cNvGrpSpPr/>
        <p:nvPr/>
      </p:nvGrpSpPr>
      <p:grpSpPr>
        <a:xfrm>
          <a:off x="0" y="0"/>
          <a:ext cx="0" cy="0"/>
          <a:chOff x="0" y="0"/>
          <a:chExt cx="0" cy="0"/>
        </a:xfrm>
      </p:grpSpPr>
      <p:sp>
        <p:nvSpPr>
          <p:cNvPr id="135" name="Google Shape;135;gadd317ae2b_0_147"/>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gadd317ae2b_0_147"/>
          <p:cNvSpPr txBox="1">
            <a:spLocks noGrp="1"/>
          </p:cNvSpPr>
          <p:nvPr>
            <p:ph type="body" idx="1"/>
          </p:nvPr>
        </p:nvSpPr>
        <p:spPr>
          <a:xfrm>
            <a:off x="838200" y="1825625"/>
            <a:ext cx="5181600" cy="43512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7" name="Google Shape;137;gadd317ae2b_0_147"/>
          <p:cNvSpPr txBox="1">
            <a:spLocks noGrp="1"/>
          </p:cNvSpPr>
          <p:nvPr>
            <p:ph type="body" idx="2"/>
          </p:nvPr>
        </p:nvSpPr>
        <p:spPr>
          <a:xfrm>
            <a:off x="6172200" y="1825625"/>
            <a:ext cx="5181600" cy="43512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8" name="Google Shape;138;gadd317ae2b_0_147"/>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gadd317ae2b_0_147"/>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0" name="Google Shape;140;gadd317ae2b_0_147"/>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omparación" type="twoTxTwoObj">
  <p:cSld name="TWO_OBJECTS_WITH_TEXT">
    <p:spTree>
      <p:nvGrpSpPr>
        <p:cNvPr id="1" name="Shape 141"/>
        <p:cNvGrpSpPr/>
        <p:nvPr/>
      </p:nvGrpSpPr>
      <p:grpSpPr>
        <a:xfrm>
          <a:off x="0" y="0"/>
          <a:ext cx="0" cy="0"/>
          <a:chOff x="0" y="0"/>
          <a:chExt cx="0" cy="0"/>
        </a:xfrm>
      </p:grpSpPr>
      <p:sp>
        <p:nvSpPr>
          <p:cNvPr id="142" name="Google Shape;142;gadd317ae2b_0_154"/>
          <p:cNvSpPr txBox="1">
            <a:spLocks noGrp="1"/>
          </p:cNvSpPr>
          <p:nvPr>
            <p:ph type="title"/>
          </p:nvPr>
        </p:nvSpPr>
        <p:spPr>
          <a:xfrm>
            <a:off x="839788" y="365125"/>
            <a:ext cx="10515600" cy="13257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3" name="Google Shape;143;gadd317ae2b_0_154"/>
          <p:cNvSpPr txBox="1">
            <a:spLocks noGrp="1"/>
          </p:cNvSpPr>
          <p:nvPr>
            <p:ph type="body" idx="1"/>
          </p:nvPr>
        </p:nvSpPr>
        <p:spPr>
          <a:xfrm>
            <a:off x="839788" y="1681163"/>
            <a:ext cx="5157900" cy="82380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44" name="Google Shape;144;gadd317ae2b_0_154"/>
          <p:cNvSpPr txBox="1">
            <a:spLocks noGrp="1"/>
          </p:cNvSpPr>
          <p:nvPr>
            <p:ph type="body" idx="2"/>
          </p:nvPr>
        </p:nvSpPr>
        <p:spPr>
          <a:xfrm>
            <a:off x="839788" y="2505075"/>
            <a:ext cx="5157900" cy="36846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5" name="Google Shape;145;gadd317ae2b_0_154"/>
          <p:cNvSpPr txBox="1">
            <a:spLocks noGrp="1"/>
          </p:cNvSpPr>
          <p:nvPr>
            <p:ph type="body" idx="3"/>
          </p:nvPr>
        </p:nvSpPr>
        <p:spPr>
          <a:xfrm>
            <a:off x="6172200" y="1681163"/>
            <a:ext cx="5183100" cy="82380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46" name="Google Shape;146;gadd317ae2b_0_154"/>
          <p:cNvSpPr txBox="1">
            <a:spLocks noGrp="1"/>
          </p:cNvSpPr>
          <p:nvPr>
            <p:ph type="body" idx="4"/>
          </p:nvPr>
        </p:nvSpPr>
        <p:spPr>
          <a:xfrm>
            <a:off x="6172200" y="2505075"/>
            <a:ext cx="5183100" cy="36846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7" name="Google Shape;147;gadd317ae2b_0_154"/>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8" name="Google Shape;148;gadd317ae2b_0_154"/>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9" name="Google Shape;149;gadd317ae2b_0_154"/>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12"/>
        <p:cNvGrpSpPr/>
        <p:nvPr/>
      </p:nvGrpSpPr>
      <p:grpSpPr>
        <a:xfrm>
          <a:off x="0" y="0"/>
          <a:ext cx="0" cy="0"/>
          <a:chOff x="0" y="0"/>
          <a:chExt cx="0" cy="0"/>
        </a:xfrm>
      </p:grpSpPr>
      <p:sp>
        <p:nvSpPr>
          <p:cNvPr id="13" name="Google Shape;13;p31"/>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 name="Google Shape;14;p31"/>
          <p:cNvSpPr txBox="1">
            <a:spLocks noGrp="1"/>
          </p:cNvSpPr>
          <p:nvPr>
            <p:ph type="body" idx="1"/>
          </p:nvPr>
        </p:nvSpPr>
        <p:spPr>
          <a:xfrm>
            <a:off x="609480" y="1604520"/>
            <a:ext cx="1097244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Solo el título" type="titleOnly">
  <p:cSld name="TITLE_ONLY">
    <p:spTree>
      <p:nvGrpSpPr>
        <p:cNvPr id="1" name="Shape 150"/>
        <p:cNvGrpSpPr/>
        <p:nvPr/>
      </p:nvGrpSpPr>
      <p:grpSpPr>
        <a:xfrm>
          <a:off x="0" y="0"/>
          <a:ext cx="0" cy="0"/>
          <a:chOff x="0" y="0"/>
          <a:chExt cx="0" cy="0"/>
        </a:xfrm>
      </p:grpSpPr>
      <p:sp>
        <p:nvSpPr>
          <p:cNvPr id="151" name="Google Shape;151;gadd317ae2b_0_163"/>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2" name="Google Shape;152;gadd317ae2b_0_163"/>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3" name="Google Shape;153;gadd317ae2b_0_163"/>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4" name="Google Shape;154;gadd317ae2b_0_163"/>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En blanco" type="blank">
  <p:cSld name="BLANK">
    <p:spTree>
      <p:nvGrpSpPr>
        <p:cNvPr id="1" name="Shape 155"/>
        <p:cNvGrpSpPr/>
        <p:nvPr/>
      </p:nvGrpSpPr>
      <p:grpSpPr>
        <a:xfrm>
          <a:off x="0" y="0"/>
          <a:ext cx="0" cy="0"/>
          <a:chOff x="0" y="0"/>
          <a:chExt cx="0" cy="0"/>
        </a:xfrm>
      </p:grpSpPr>
      <p:sp>
        <p:nvSpPr>
          <p:cNvPr id="156" name="Google Shape;156;gadd317ae2b_0_168"/>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7" name="Google Shape;157;gadd317ae2b_0_168"/>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8" name="Google Shape;158;gadd317ae2b_0_168"/>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Contenido con título" type="objTx">
  <p:cSld name="OBJECT_WITH_CAPTION_TEXT">
    <p:spTree>
      <p:nvGrpSpPr>
        <p:cNvPr id="1" name="Shape 159"/>
        <p:cNvGrpSpPr/>
        <p:nvPr/>
      </p:nvGrpSpPr>
      <p:grpSpPr>
        <a:xfrm>
          <a:off x="0" y="0"/>
          <a:ext cx="0" cy="0"/>
          <a:chOff x="0" y="0"/>
          <a:chExt cx="0" cy="0"/>
        </a:xfrm>
      </p:grpSpPr>
      <p:sp>
        <p:nvSpPr>
          <p:cNvPr id="160" name="Google Shape;160;gadd317ae2b_0_172"/>
          <p:cNvSpPr txBox="1">
            <a:spLocks noGrp="1"/>
          </p:cNvSpPr>
          <p:nvPr>
            <p:ph type="title"/>
          </p:nvPr>
        </p:nvSpPr>
        <p:spPr>
          <a:xfrm>
            <a:off x="839788" y="457200"/>
            <a:ext cx="3932100"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1" name="Google Shape;161;gadd317ae2b_0_172"/>
          <p:cNvSpPr txBox="1">
            <a:spLocks noGrp="1"/>
          </p:cNvSpPr>
          <p:nvPr>
            <p:ph type="body" idx="1"/>
          </p:nvPr>
        </p:nvSpPr>
        <p:spPr>
          <a:xfrm>
            <a:off x="5183188" y="987425"/>
            <a:ext cx="6172200" cy="4873500"/>
          </a:xfrm>
          <a:prstGeom prst="rect">
            <a:avLst/>
          </a:prstGeom>
          <a:noFill/>
          <a:ln>
            <a:noFill/>
          </a:ln>
        </p:spPr>
        <p:txBody>
          <a:bodyPr spcFirstLastPara="1" wrap="square" lIns="91425" tIns="45700" rIns="91425" bIns="45700" anchor="t" anchorCtr="0">
            <a:no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162" name="Google Shape;162;gadd317ae2b_0_172"/>
          <p:cNvSpPr txBox="1">
            <a:spLocks noGrp="1"/>
          </p:cNvSpPr>
          <p:nvPr>
            <p:ph type="body" idx="2"/>
          </p:nvPr>
        </p:nvSpPr>
        <p:spPr>
          <a:xfrm>
            <a:off x="839788" y="2057400"/>
            <a:ext cx="3932100" cy="38115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163" name="Google Shape;163;gadd317ae2b_0_172"/>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4" name="Google Shape;164;gadd317ae2b_0_172"/>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5" name="Google Shape;165;gadd317ae2b_0_172"/>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Imagen con título" type="picTx">
  <p:cSld name="PICTURE_WITH_CAPTION_TEXT">
    <p:spTree>
      <p:nvGrpSpPr>
        <p:cNvPr id="1" name="Shape 166"/>
        <p:cNvGrpSpPr/>
        <p:nvPr/>
      </p:nvGrpSpPr>
      <p:grpSpPr>
        <a:xfrm>
          <a:off x="0" y="0"/>
          <a:ext cx="0" cy="0"/>
          <a:chOff x="0" y="0"/>
          <a:chExt cx="0" cy="0"/>
        </a:xfrm>
      </p:grpSpPr>
      <p:sp>
        <p:nvSpPr>
          <p:cNvPr id="167" name="Google Shape;167;gadd317ae2b_0_179"/>
          <p:cNvSpPr txBox="1">
            <a:spLocks noGrp="1"/>
          </p:cNvSpPr>
          <p:nvPr>
            <p:ph type="title"/>
          </p:nvPr>
        </p:nvSpPr>
        <p:spPr>
          <a:xfrm>
            <a:off x="839788" y="457200"/>
            <a:ext cx="3932100"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8" name="Google Shape;168;gadd317ae2b_0_179"/>
          <p:cNvSpPr>
            <a:spLocks noGrp="1"/>
          </p:cNvSpPr>
          <p:nvPr>
            <p:ph type="pic" idx="2"/>
          </p:nvPr>
        </p:nvSpPr>
        <p:spPr>
          <a:xfrm>
            <a:off x="5183188" y="987425"/>
            <a:ext cx="6172200" cy="4873500"/>
          </a:xfrm>
          <a:prstGeom prst="rect">
            <a:avLst/>
          </a:prstGeom>
          <a:noFill/>
          <a:ln>
            <a:noFill/>
          </a:ln>
        </p:spPr>
      </p:sp>
      <p:sp>
        <p:nvSpPr>
          <p:cNvPr id="169" name="Google Shape;169;gadd317ae2b_0_179"/>
          <p:cNvSpPr txBox="1">
            <a:spLocks noGrp="1"/>
          </p:cNvSpPr>
          <p:nvPr>
            <p:ph type="body" idx="1"/>
          </p:nvPr>
        </p:nvSpPr>
        <p:spPr>
          <a:xfrm>
            <a:off x="839788" y="2057400"/>
            <a:ext cx="3932100" cy="38115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170" name="Google Shape;170;gadd317ae2b_0_179"/>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1" name="Google Shape;171;gadd317ae2b_0_179"/>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2" name="Google Shape;172;gadd317ae2b_0_179"/>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ítulo y texto vertical" type="vertTx">
  <p:cSld name="VERTICAL_TEXT">
    <p:spTree>
      <p:nvGrpSpPr>
        <p:cNvPr id="1" name="Shape 173"/>
        <p:cNvGrpSpPr/>
        <p:nvPr/>
      </p:nvGrpSpPr>
      <p:grpSpPr>
        <a:xfrm>
          <a:off x="0" y="0"/>
          <a:ext cx="0" cy="0"/>
          <a:chOff x="0" y="0"/>
          <a:chExt cx="0" cy="0"/>
        </a:xfrm>
      </p:grpSpPr>
      <p:sp>
        <p:nvSpPr>
          <p:cNvPr id="174" name="Google Shape;174;gadd317ae2b_0_186"/>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5" name="Google Shape;175;gadd317ae2b_0_186"/>
          <p:cNvSpPr txBox="1">
            <a:spLocks noGrp="1"/>
          </p:cNvSpPr>
          <p:nvPr>
            <p:ph type="body" idx="1"/>
          </p:nvPr>
        </p:nvSpPr>
        <p:spPr>
          <a:xfrm rot="5400000">
            <a:off x="3920400" y="-1256575"/>
            <a:ext cx="4351200" cy="105156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76" name="Google Shape;176;gadd317ae2b_0_186"/>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7" name="Google Shape;177;gadd317ae2b_0_186"/>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8" name="Google Shape;178;gadd317ae2b_0_186"/>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ítulo vertical y texto" type="vertTitleAndTx">
  <p:cSld name="VERTICAL_TITLE_AND_VERTICAL_TEXT">
    <p:spTree>
      <p:nvGrpSpPr>
        <p:cNvPr id="1" name="Shape 179"/>
        <p:cNvGrpSpPr/>
        <p:nvPr/>
      </p:nvGrpSpPr>
      <p:grpSpPr>
        <a:xfrm>
          <a:off x="0" y="0"/>
          <a:ext cx="0" cy="0"/>
          <a:chOff x="0" y="0"/>
          <a:chExt cx="0" cy="0"/>
        </a:xfrm>
      </p:grpSpPr>
      <p:sp>
        <p:nvSpPr>
          <p:cNvPr id="180" name="Google Shape;180;gadd317ae2b_0_192"/>
          <p:cNvSpPr txBox="1">
            <a:spLocks noGrp="1"/>
          </p:cNvSpPr>
          <p:nvPr>
            <p:ph type="title"/>
          </p:nvPr>
        </p:nvSpPr>
        <p:spPr>
          <a:xfrm rot="5400000">
            <a:off x="7133400" y="1956625"/>
            <a:ext cx="5811900" cy="26289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1" name="Google Shape;181;gadd317ae2b_0_192"/>
          <p:cNvSpPr txBox="1">
            <a:spLocks noGrp="1"/>
          </p:cNvSpPr>
          <p:nvPr>
            <p:ph type="body" idx="1"/>
          </p:nvPr>
        </p:nvSpPr>
        <p:spPr>
          <a:xfrm rot="5400000">
            <a:off x="1799400" y="-596075"/>
            <a:ext cx="5811900" cy="77343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2" name="Google Shape;182;gadd317ae2b_0_192"/>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3" name="Google Shape;183;gadd317ae2b_0_192"/>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4" name="Google Shape;184;gadd317ae2b_0_192"/>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15"/>
        <p:cNvGrpSpPr/>
        <p:nvPr/>
      </p:nvGrpSpPr>
      <p:grpSpPr>
        <a:xfrm>
          <a:off x="0" y="0"/>
          <a:ext cx="0" cy="0"/>
          <a:chOff x="0" y="0"/>
          <a:chExt cx="0" cy="0"/>
        </a:xfrm>
      </p:grpSpPr>
      <p:sp>
        <p:nvSpPr>
          <p:cNvPr id="16" name="Google Shape;16;p32"/>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32"/>
          <p:cNvSpPr txBox="1">
            <a:spLocks noGrp="1"/>
          </p:cNvSpPr>
          <p:nvPr>
            <p:ph type="body" idx="1"/>
          </p:nvPr>
        </p:nvSpPr>
        <p:spPr>
          <a:xfrm>
            <a:off x="60948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8" name="Google Shape;18;p32"/>
          <p:cNvSpPr txBox="1">
            <a:spLocks noGrp="1"/>
          </p:cNvSpPr>
          <p:nvPr>
            <p:ph type="body" idx="2"/>
          </p:nvPr>
        </p:nvSpPr>
        <p:spPr>
          <a:xfrm>
            <a:off x="623196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9"/>
        <p:cNvGrpSpPr/>
        <p:nvPr/>
      </p:nvGrpSpPr>
      <p:grpSpPr>
        <a:xfrm>
          <a:off x="0" y="0"/>
          <a:ext cx="0" cy="0"/>
          <a:chOff x="0" y="0"/>
          <a:chExt cx="0" cy="0"/>
        </a:xfrm>
      </p:grpSpPr>
      <p:sp>
        <p:nvSpPr>
          <p:cNvPr id="20" name="Google Shape;20;p33"/>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21"/>
        <p:cNvGrpSpPr/>
        <p:nvPr/>
      </p:nvGrpSpPr>
      <p:grpSpPr>
        <a:xfrm>
          <a:off x="0" y="0"/>
          <a:ext cx="0" cy="0"/>
          <a:chOff x="0" y="0"/>
          <a:chExt cx="0" cy="0"/>
        </a:xfrm>
      </p:grpSpPr>
      <p:sp>
        <p:nvSpPr>
          <p:cNvPr id="22" name="Google Shape;22;p34"/>
          <p:cNvSpPr txBox="1">
            <a:spLocks noGrp="1"/>
          </p:cNvSpPr>
          <p:nvPr>
            <p:ph type="subTitle" idx="1"/>
          </p:nvPr>
        </p:nvSpPr>
        <p:spPr>
          <a:xfrm>
            <a:off x="1523880" y="1122480"/>
            <a:ext cx="9143640" cy="110667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23"/>
        <p:cNvGrpSpPr/>
        <p:nvPr/>
      </p:nvGrpSpPr>
      <p:grpSpPr>
        <a:xfrm>
          <a:off x="0" y="0"/>
          <a:ext cx="0" cy="0"/>
          <a:chOff x="0" y="0"/>
          <a:chExt cx="0" cy="0"/>
        </a:xfrm>
      </p:grpSpPr>
      <p:sp>
        <p:nvSpPr>
          <p:cNvPr id="24" name="Google Shape;24;p35"/>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35"/>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6" name="Google Shape;26;p35"/>
          <p:cNvSpPr txBox="1">
            <a:spLocks noGrp="1"/>
          </p:cNvSpPr>
          <p:nvPr>
            <p:ph type="body" idx="2"/>
          </p:nvPr>
        </p:nvSpPr>
        <p:spPr>
          <a:xfrm>
            <a:off x="623196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7" name="Google Shape;27;p35"/>
          <p:cNvSpPr txBox="1">
            <a:spLocks noGrp="1"/>
          </p:cNvSpPr>
          <p:nvPr>
            <p:ph type="body" idx="3"/>
          </p:nvPr>
        </p:nvSpPr>
        <p:spPr>
          <a:xfrm>
            <a:off x="60948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28"/>
        <p:cNvGrpSpPr/>
        <p:nvPr/>
      </p:nvGrpSpPr>
      <p:grpSpPr>
        <a:xfrm>
          <a:off x="0" y="0"/>
          <a:ext cx="0" cy="0"/>
          <a:chOff x="0" y="0"/>
          <a:chExt cx="0" cy="0"/>
        </a:xfrm>
      </p:grpSpPr>
      <p:sp>
        <p:nvSpPr>
          <p:cNvPr id="29" name="Google Shape;29;p36"/>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36"/>
          <p:cNvSpPr txBox="1">
            <a:spLocks noGrp="1"/>
          </p:cNvSpPr>
          <p:nvPr>
            <p:ph type="body" idx="1"/>
          </p:nvPr>
        </p:nvSpPr>
        <p:spPr>
          <a:xfrm>
            <a:off x="60948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1" name="Google Shape;31;p36"/>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2" name="Google Shape;32;p36"/>
          <p:cNvSpPr txBox="1">
            <a:spLocks noGrp="1"/>
          </p:cNvSpPr>
          <p:nvPr>
            <p:ph type="body" idx="3"/>
          </p:nvPr>
        </p:nvSpPr>
        <p:spPr>
          <a:xfrm>
            <a:off x="623196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33"/>
        <p:cNvGrpSpPr/>
        <p:nvPr/>
      </p:nvGrpSpPr>
      <p:grpSpPr>
        <a:xfrm>
          <a:off x="0" y="0"/>
          <a:ext cx="0" cy="0"/>
          <a:chOff x="0" y="0"/>
          <a:chExt cx="0" cy="0"/>
        </a:xfrm>
      </p:grpSpPr>
      <p:sp>
        <p:nvSpPr>
          <p:cNvPr id="34" name="Google Shape;34;p37"/>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37"/>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6" name="Google Shape;36;p37"/>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7" name="Google Shape;37;p37"/>
          <p:cNvSpPr txBox="1">
            <a:spLocks noGrp="1"/>
          </p:cNvSpPr>
          <p:nvPr>
            <p:ph type="body" idx="3"/>
          </p:nvPr>
        </p:nvSpPr>
        <p:spPr>
          <a:xfrm>
            <a:off x="609480" y="3682080"/>
            <a:ext cx="109724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theme" Target="../theme/theme3.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sp>
        <p:nvSpPr>
          <p:cNvPr id="6" name="Google Shape;6;p15"/>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p15"/>
          <p:cNvSpPr txBox="1">
            <a:spLocks noGrp="1"/>
          </p:cNvSpPr>
          <p:nvPr>
            <p:ph type="body" idx="1"/>
          </p:nvPr>
        </p:nvSpPr>
        <p:spPr>
          <a:xfrm>
            <a:off x="609480" y="1604520"/>
            <a:ext cx="10972440" cy="3977280"/>
          </a:xfrm>
          <a:prstGeom prst="rect">
            <a:avLst/>
          </a:prstGeom>
          <a:noFill/>
          <a:ln>
            <a:noFill/>
          </a:ln>
        </p:spPr>
        <p:txBody>
          <a:bodyPr spcFirstLastPara="1" wrap="square" lIns="0" tIns="0" rIns="0" bIns="0" anchor="t" anchorCtr="0">
            <a:normAutofit/>
          </a:bodyPr>
          <a:lstStyle>
            <a:lvl1pPr marL="457200" marR="0" lvl="0"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6"/>
        <p:cNvGrpSpPr/>
        <p:nvPr/>
      </p:nvGrpSpPr>
      <p:grpSpPr>
        <a:xfrm>
          <a:off x="0" y="0"/>
          <a:ext cx="0" cy="0"/>
          <a:chOff x="0" y="0"/>
          <a:chExt cx="0" cy="0"/>
        </a:xfrm>
      </p:grpSpPr>
      <p:sp>
        <p:nvSpPr>
          <p:cNvPr id="57" name="Google Shape;57;p13"/>
          <p:cNvSpPr txBox="1">
            <a:spLocks noGrp="1"/>
          </p:cNvSpPr>
          <p:nvPr>
            <p:ph type="title"/>
          </p:nvPr>
        </p:nvSpPr>
        <p:spPr>
          <a:xfrm>
            <a:off x="1523880" y="1122480"/>
            <a:ext cx="9143640" cy="2387160"/>
          </a:xfrm>
          <a:prstGeom prst="rect">
            <a:avLst/>
          </a:prstGeom>
          <a:noFill/>
          <a:ln>
            <a:noFill/>
          </a:ln>
        </p:spPr>
        <p:txBody>
          <a:bodyPr spcFirstLastPara="1" wrap="square" lIns="91425" tIns="45700" rIns="91425" bIns="45700" anchor="b" anchorCtr="0">
            <a:norm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58" name="Google Shape;58;p13"/>
          <p:cNvSpPr txBox="1">
            <a:spLocks noGrp="1"/>
          </p:cNvSpPr>
          <p:nvPr>
            <p:ph type="dt" idx="10"/>
          </p:nvPr>
        </p:nvSpPr>
        <p:spPr>
          <a:xfrm>
            <a:off x="838080" y="6356520"/>
            <a:ext cx="2742840" cy="36468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59" name="Google Shape;59;p13"/>
          <p:cNvSpPr txBox="1">
            <a:spLocks noGrp="1"/>
          </p:cNvSpPr>
          <p:nvPr>
            <p:ph type="ftr" idx="11"/>
          </p:nvPr>
        </p:nvSpPr>
        <p:spPr>
          <a:xfrm>
            <a:off x="4038480" y="6356520"/>
            <a:ext cx="4114440" cy="36468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60" name="Google Shape;60;p13"/>
          <p:cNvSpPr txBox="1">
            <a:spLocks noGrp="1"/>
          </p:cNvSpPr>
          <p:nvPr>
            <p:ph type="sldNum" idx="12"/>
          </p:nvPr>
        </p:nvSpPr>
        <p:spPr>
          <a:xfrm>
            <a:off x="8610480" y="6356520"/>
            <a:ext cx="2742840" cy="36468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solidFill>
                <a:srgbClr val="000000"/>
              </a:solidFill>
              <a:latin typeface="Times New Roman"/>
              <a:ea typeface="Times New Roman"/>
              <a:cs typeface="Times New Roman"/>
              <a:sym typeface="Times New Roman"/>
            </a:endParaRPr>
          </a:p>
        </p:txBody>
      </p:sp>
      <p:sp>
        <p:nvSpPr>
          <p:cNvPr id="61" name="Google Shape;61;p13"/>
          <p:cNvSpPr txBox="1">
            <a:spLocks noGrp="1"/>
          </p:cNvSpPr>
          <p:nvPr>
            <p:ph type="body" idx="1"/>
          </p:nvPr>
        </p:nvSpPr>
        <p:spPr>
          <a:xfrm>
            <a:off x="609480" y="1604520"/>
            <a:ext cx="10972440" cy="3977280"/>
          </a:xfrm>
          <a:prstGeom prst="rect">
            <a:avLst/>
          </a:prstGeom>
          <a:noFill/>
          <a:ln>
            <a:noFill/>
          </a:ln>
        </p:spPr>
        <p:txBody>
          <a:bodyPr spcFirstLastPara="1" wrap="square" lIns="0" tIns="0" rIns="0" bIns="0" anchor="t" anchorCtr="0">
            <a:normAutofit/>
          </a:bodyPr>
          <a:lstStyle>
            <a:lvl1pPr marL="457200" marR="0" lvl="0"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10"/>
        <p:cNvGrpSpPr/>
        <p:nvPr/>
      </p:nvGrpSpPr>
      <p:grpSpPr>
        <a:xfrm>
          <a:off x="0" y="0"/>
          <a:ext cx="0" cy="0"/>
          <a:chOff x="0" y="0"/>
          <a:chExt cx="0" cy="0"/>
        </a:xfrm>
      </p:grpSpPr>
      <p:sp>
        <p:nvSpPr>
          <p:cNvPr id="111" name="Google Shape;111;gadd317ae2b_0_123"/>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2" name="Google Shape;112;gadd317ae2b_0_123"/>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13" name="Google Shape;113;gadd317ae2b_0_123"/>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14" name="Google Shape;114;gadd317ae2b_0_123"/>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15" name="Google Shape;115;gadd317ae2b_0_123"/>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 bg1="lt1" tx1="dk1" bg2="dk2" tx2="lt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3.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8" Type="http://schemas.openxmlformats.org/officeDocument/2006/relationships/image" Target="../media/image8.jpg"/><Relationship Id="rId3" Type="http://schemas.openxmlformats.org/officeDocument/2006/relationships/image" Target="../media/image3.png"/><Relationship Id="rId7" Type="http://schemas.openxmlformats.org/officeDocument/2006/relationships/image" Target="../media/image7.jp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6.jpg"/><Relationship Id="rId5" Type="http://schemas.openxmlformats.org/officeDocument/2006/relationships/image" Target="../media/image5.png"/><Relationship Id="rId4" Type="http://schemas.openxmlformats.org/officeDocument/2006/relationships/image" Target="../media/image4.jp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10.jp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pic>
        <p:nvPicPr>
          <p:cNvPr id="3" name="Imagen 2">
            <a:extLst>
              <a:ext uri="{FF2B5EF4-FFF2-40B4-BE49-F238E27FC236}">
                <a16:creationId xmlns:a16="http://schemas.microsoft.com/office/drawing/2014/main" id="{E1854789-5974-47A6-8989-5EC7B3D28DDC}"/>
              </a:ext>
            </a:extLst>
          </p:cNvPr>
          <p:cNvPicPr>
            <a:picLocks noChangeAspect="1"/>
          </p:cNvPicPr>
          <p:nvPr/>
        </p:nvPicPr>
        <p:blipFill>
          <a:blip r:embed="rId3"/>
          <a:stretch>
            <a:fillRect/>
          </a:stretch>
        </p:blipFill>
        <p:spPr>
          <a:xfrm>
            <a:off x="-19734" y="0"/>
            <a:ext cx="7461544" cy="6857640"/>
          </a:xfrm>
          <a:prstGeom prst="rect">
            <a:avLst/>
          </a:prstGeom>
        </p:spPr>
      </p:pic>
      <p:sp>
        <p:nvSpPr>
          <p:cNvPr id="190" name="Google Shape;190;p1"/>
          <p:cNvSpPr/>
          <p:nvPr/>
        </p:nvSpPr>
        <p:spPr>
          <a:xfrm>
            <a:off x="1596840" y="0"/>
            <a:ext cx="10580400" cy="6881400"/>
          </a:xfrm>
          <a:prstGeom prst="rect">
            <a:avLst/>
          </a:prstGeom>
          <a:gradFill>
            <a:gsLst>
              <a:gs pos="0">
                <a:srgbClr val="FFFFFF"/>
              </a:gs>
              <a:gs pos="49000">
                <a:srgbClr val="FFFFFF"/>
              </a:gs>
              <a:gs pos="100000">
                <a:srgbClr val="FFFFFF">
                  <a:alpha val="0"/>
                </a:srgbClr>
              </a:gs>
            </a:gsLst>
            <a:lin ang="108000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91" name="Google Shape;191;p1"/>
          <p:cNvPicPr preferRelativeResize="0"/>
          <p:nvPr/>
        </p:nvPicPr>
        <p:blipFill rotWithShape="1">
          <a:blip r:embed="rId4">
            <a:alphaModFix/>
          </a:blip>
          <a:srcRect t="78334"/>
          <a:stretch/>
        </p:blipFill>
        <p:spPr>
          <a:xfrm>
            <a:off x="14760" y="5390280"/>
            <a:ext cx="12192840" cy="1483200"/>
          </a:xfrm>
          <a:prstGeom prst="rect">
            <a:avLst/>
          </a:prstGeom>
          <a:noFill/>
          <a:ln>
            <a:noFill/>
          </a:ln>
        </p:spPr>
      </p:pic>
      <p:sp>
        <p:nvSpPr>
          <p:cNvPr id="192" name="Google Shape;192;p1"/>
          <p:cNvSpPr txBox="1"/>
          <p:nvPr/>
        </p:nvSpPr>
        <p:spPr>
          <a:xfrm>
            <a:off x="5514396" y="1878300"/>
            <a:ext cx="6145920" cy="1633680"/>
          </a:xfrm>
          <a:prstGeom prst="rect">
            <a:avLst/>
          </a:prstGeom>
          <a:noFill/>
          <a:ln>
            <a:noFill/>
          </a:ln>
        </p:spPr>
        <p:txBody>
          <a:bodyPr spcFirstLastPara="1" wrap="square" lIns="91425" tIns="45700" rIns="91425" bIns="45700" anchor="b" anchorCtr="0">
            <a:noAutofit/>
          </a:bodyPr>
          <a:lstStyle/>
          <a:p>
            <a:pPr lvl="0" indent="457200" algn="r">
              <a:lnSpc>
                <a:spcPct val="90000"/>
              </a:lnSpc>
              <a:buSzPts val="3600"/>
            </a:pPr>
            <a:r>
              <a:rPr lang="en-US" sz="3800" dirty="0">
                <a:latin typeface="Times New Roman" panose="02020603050405020304" pitchFamily="18" charset="0"/>
                <a:cs typeface="Times New Roman" panose="02020603050405020304" pitchFamily="18" charset="0"/>
              </a:rPr>
              <a:t>Algorithm to generate </a:t>
            </a:r>
          </a:p>
          <a:p>
            <a:pPr lvl="0" indent="457200" algn="r">
              <a:lnSpc>
                <a:spcPct val="90000"/>
              </a:lnSpc>
              <a:buSzPts val="3600"/>
            </a:pPr>
            <a:r>
              <a:rPr lang="en-US" sz="3800" dirty="0">
                <a:latin typeface="Times New Roman" panose="02020603050405020304" pitchFamily="18" charset="0"/>
                <a:cs typeface="Times New Roman" panose="02020603050405020304" pitchFamily="18" charset="0"/>
              </a:rPr>
              <a:t>safe routes in Medellín </a:t>
            </a:r>
            <a:endParaRPr sz="3800" b="0" i="0" u="none" strike="noStrike" cap="none" dirty="0">
              <a:solidFill>
                <a:srgbClr val="000000"/>
              </a:solidFill>
              <a:latin typeface="Times New Roman" panose="02020603050405020304" pitchFamily="18" charset="0"/>
              <a:cs typeface="Times New Roman" panose="02020603050405020304" pitchFamily="18" charset="0"/>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21"/>
        <p:cNvGrpSpPr/>
        <p:nvPr/>
      </p:nvGrpSpPr>
      <p:grpSpPr>
        <a:xfrm>
          <a:off x="0" y="0"/>
          <a:ext cx="0" cy="0"/>
          <a:chOff x="0" y="0"/>
          <a:chExt cx="0" cy="0"/>
        </a:xfrm>
      </p:grpSpPr>
      <p:pic>
        <p:nvPicPr>
          <p:cNvPr id="422" name="Google Shape;422;g13694941206_0_38"/>
          <p:cNvPicPr preferRelativeResize="0"/>
          <p:nvPr/>
        </p:nvPicPr>
        <p:blipFill rotWithShape="1">
          <a:blip r:embed="rId3">
            <a:alphaModFix/>
          </a:blip>
          <a:srcRect/>
          <a:stretch/>
        </p:blipFill>
        <p:spPr>
          <a:xfrm>
            <a:off x="-2880" y="0"/>
            <a:ext cx="12196075" cy="6855842"/>
          </a:xfrm>
          <a:prstGeom prst="rect">
            <a:avLst/>
          </a:prstGeom>
          <a:noFill/>
          <a:ln>
            <a:noFill/>
          </a:ln>
        </p:spPr>
      </p:pic>
      <p:sp>
        <p:nvSpPr>
          <p:cNvPr id="423" name="Google Shape;423;g13694941206_0_38"/>
          <p:cNvSpPr/>
          <p:nvPr/>
        </p:nvSpPr>
        <p:spPr>
          <a:xfrm>
            <a:off x="265329" y="376925"/>
            <a:ext cx="5883300" cy="4248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Visual comparison of the three paths</a:t>
            </a:r>
            <a:endParaRPr sz="2200" b="0" i="0" u="none" strike="noStrike" cap="none">
              <a:solidFill>
                <a:srgbClr val="000000"/>
              </a:solidFill>
              <a:latin typeface="Arial"/>
              <a:ea typeface="Arial"/>
              <a:cs typeface="Arial"/>
              <a:sym typeface="Arial"/>
            </a:endParaRPr>
          </a:p>
        </p:txBody>
      </p:sp>
      <p:sp>
        <p:nvSpPr>
          <p:cNvPr id="424" name="Google Shape;424;g13694941206_0_38"/>
          <p:cNvSpPr/>
          <p:nvPr/>
        </p:nvSpPr>
        <p:spPr>
          <a:xfrm rot="10800000" flipH="1">
            <a:off x="3356267" y="269947"/>
            <a:ext cx="1300860" cy="6199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425" name="Google Shape;425;g13694941206_0_38"/>
          <p:cNvSpPr/>
          <p:nvPr/>
        </p:nvSpPr>
        <p:spPr>
          <a:xfrm>
            <a:off x="4606280" y="70200"/>
            <a:ext cx="2402700" cy="3027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Keep this title</a:t>
            </a:r>
            <a:endParaRPr sz="1400" b="0" i="0" u="none" strike="noStrike" cap="none">
              <a:solidFill>
                <a:schemeClr val="accent2"/>
              </a:solidFill>
              <a:latin typeface="Arial"/>
              <a:ea typeface="Arial"/>
              <a:cs typeface="Arial"/>
              <a:sym typeface="Arial"/>
            </a:endParaRPr>
          </a:p>
        </p:txBody>
      </p:sp>
      <p:sp>
        <p:nvSpPr>
          <p:cNvPr id="426" name="Google Shape;426;g13694941206_0_38"/>
          <p:cNvSpPr/>
          <p:nvPr/>
        </p:nvSpPr>
        <p:spPr>
          <a:xfrm>
            <a:off x="8229600" y="12420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third installment</a:t>
            </a:r>
            <a:endParaRPr sz="1400" b="0" i="0" u="none" strike="noStrike" cap="none">
              <a:solidFill>
                <a:schemeClr val="accent2"/>
              </a:solidFill>
              <a:latin typeface="Arial"/>
              <a:ea typeface="Arial"/>
              <a:cs typeface="Arial"/>
              <a:sym typeface="Arial"/>
            </a:endParaRPr>
          </a:p>
        </p:txBody>
      </p:sp>
      <p:sp>
        <p:nvSpPr>
          <p:cNvPr id="427" name="Google Shape;427;g13694941206_0_38"/>
          <p:cNvSpPr/>
          <p:nvPr/>
        </p:nvSpPr>
        <p:spPr>
          <a:xfrm>
            <a:off x="265315" y="611457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on the slides.</a:t>
            </a:r>
            <a:endParaRPr sz="1400" b="0" i="0" u="none" strike="noStrike" cap="none">
              <a:solidFill>
                <a:schemeClr val="accent2"/>
              </a:solidFill>
              <a:latin typeface="Arial"/>
              <a:ea typeface="Arial"/>
              <a:cs typeface="Arial"/>
              <a:sym typeface="Arial"/>
            </a:endParaRPr>
          </a:p>
        </p:txBody>
      </p:sp>
      <p:sp>
        <p:nvSpPr>
          <p:cNvPr id="428" name="Google Shape;428;g13694941206_0_38"/>
          <p:cNvSpPr txBox="1"/>
          <p:nvPr/>
        </p:nvSpPr>
        <p:spPr>
          <a:xfrm>
            <a:off x="6707225" y="6014975"/>
            <a:ext cx="3000000" cy="6156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The font size must be at least 22 points.</a:t>
            </a:r>
            <a:endParaRPr sz="1400" b="1" i="0" u="none" strike="noStrike" cap="none">
              <a:solidFill>
                <a:schemeClr val="accent2"/>
              </a:solidFill>
              <a:latin typeface="Arial"/>
              <a:ea typeface="Arial"/>
              <a:cs typeface="Arial"/>
              <a:sym typeface="Arial"/>
            </a:endParaRPr>
          </a:p>
        </p:txBody>
      </p:sp>
      <p:pic>
        <p:nvPicPr>
          <p:cNvPr id="429" name="Google Shape;429;g13694941206_0_38"/>
          <p:cNvPicPr preferRelativeResize="0"/>
          <p:nvPr/>
        </p:nvPicPr>
        <p:blipFill rotWithShape="1">
          <a:blip r:embed="rId4">
            <a:alphaModFix/>
          </a:blip>
          <a:srcRect/>
          <a:stretch/>
        </p:blipFill>
        <p:spPr>
          <a:xfrm>
            <a:off x="1331475" y="917335"/>
            <a:ext cx="9529050" cy="4820525"/>
          </a:xfrm>
          <a:prstGeom prst="rect">
            <a:avLst/>
          </a:prstGeom>
          <a:noFill/>
          <a:ln>
            <a:noFill/>
          </a:ln>
        </p:spPr>
      </p:pic>
      <p:sp>
        <p:nvSpPr>
          <p:cNvPr id="430" name="Google Shape;430;g13694941206_0_38"/>
          <p:cNvSpPr/>
          <p:nvPr/>
        </p:nvSpPr>
        <p:spPr>
          <a:xfrm>
            <a:off x="0" y="1659575"/>
            <a:ext cx="1300800" cy="32106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Use a library to draw the map and plot the three roads between Eafit and Universidad Nacional. For example, use geopandas, pydeck or google maps.</a:t>
            </a:r>
            <a:endParaRPr sz="1400" b="0" i="0" u="none" strike="noStrike" cap="none">
              <a:solidFill>
                <a:schemeClr val="accent2"/>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34"/>
        <p:cNvGrpSpPr/>
        <p:nvPr/>
      </p:nvGrpSpPr>
      <p:grpSpPr>
        <a:xfrm>
          <a:off x="0" y="0"/>
          <a:ext cx="0" cy="0"/>
          <a:chOff x="0" y="0"/>
          <a:chExt cx="0" cy="0"/>
        </a:xfrm>
      </p:grpSpPr>
      <p:pic>
        <p:nvPicPr>
          <p:cNvPr id="435" name="Google Shape;435;g1066244c191_0_1"/>
          <p:cNvPicPr preferRelativeResize="0"/>
          <p:nvPr/>
        </p:nvPicPr>
        <p:blipFill rotWithShape="1">
          <a:blip r:embed="rId3">
            <a:alphaModFix/>
          </a:blip>
          <a:srcRect/>
          <a:stretch/>
        </p:blipFill>
        <p:spPr>
          <a:xfrm>
            <a:off x="-2580" y="0"/>
            <a:ext cx="12197163" cy="6856922"/>
          </a:xfrm>
          <a:prstGeom prst="rect">
            <a:avLst/>
          </a:prstGeom>
          <a:noFill/>
          <a:ln>
            <a:noFill/>
          </a:ln>
        </p:spPr>
      </p:pic>
      <p:sp>
        <p:nvSpPr>
          <p:cNvPr id="436" name="Google Shape;436;g1066244c191_0_1"/>
          <p:cNvSpPr/>
          <p:nvPr/>
        </p:nvSpPr>
        <p:spPr>
          <a:xfrm>
            <a:off x="265327" y="376925"/>
            <a:ext cx="49458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Future work directions</a:t>
            </a:r>
            <a:endParaRPr sz="2200" b="0" i="0" u="none" strike="noStrike" cap="none">
              <a:solidFill>
                <a:srgbClr val="000000"/>
              </a:solidFill>
              <a:latin typeface="Arial"/>
              <a:ea typeface="Arial"/>
              <a:cs typeface="Arial"/>
              <a:sym typeface="Arial"/>
            </a:endParaRPr>
          </a:p>
        </p:txBody>
      </p:sp>
      <p:sp>
        <p:nvSpPr>
          <p:cNvPr id="437" name="Google Shape;437;g1066244c191_0_1"/>
          <p:cNvSpPr/>
          <p:nvPr/>
        </p:nvSpPr>
        <p:spPr>
          <a:xfrm>
            <a:off x="859448" y="1291400"/>
            <a:ext cx="1993200" cy="4230000"/>
          </a:xfrm>
          <a:prstGeom prst="roundRect">
            <a:avLst>
              <a:gd name="adj" fmla="val 0"/>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8" name="Google Shape;438;g1066244c191_0_1"/>
          <p:cNvSpPr/>
          <p:nvPr/>
        </p:nvSpPr>
        <p:spPr>
          <a:xfrm>
            <a:off x="9488921" y="1291400"/>
            <a:ext cx="1993200" cy="4230000"/>
          </a:xfrm>
          <a:prstGeom prst="roundRect">
            <a:avLst>
              <a:gd name="adj" fmla="val 0"/>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9" name="Google Shape;439;g1066244c191_0_1"/>
          <p:cNvSpPr/>
          <p:nvPr/>
        </p:nvSpPr>
        <p:spPr>
          <a:xfrm>
            <a:off x="3812548" y="1291400"/>
            <a:ext cx="1993200" cy="4230000"/>
          </a:xfrm>
          <a:prstGeom prst="roundRect">
            <a:avLst>
              <a:gd name="adj" fmla="val 0"/>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0" name="Google Shape;440;g1066244c191_0_1"/>
          <p:cNvSpPr/>
          <p:nvPr/>
        </p:nvSpPr>
        <p:spPr>
          <a:xfrm>
            <a:off x="6632743" y="1286300"/>
            <a:ext cx="1993200" cy="4230000"/>
          </a:xfrm>
          <a:prstGeom prst="roundRect">
            <a:avLst>
              <a:gd name="adj" fmla="val 0"/>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1" name="Google Shape;441;g1066244c191_0_1"/>
          <p:cNvSpPr/>
          <p:nvPr/>
        </p:nvSpPr>
        <p:spPr>
          <a:xfrm>
            <a:off x="9488720" y="1291400"/>
            <a:ext cx="1809900" cy="587400"/>
          </a:xfrm>
          <a:prstGeom prst="homePlate">
            <a:avLst>
              <a:gd name="adj" fmla="val 40073"/>
            </a:avLst>
          </a:prstGeom>
          <a:solidFill>
            <a:srgbClr val="00AAB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2" name="Google Shape;442;g1066244c191_0_1"/>
          <p:cNvSpPr/>
          <p:nvPr/>
        </p:nvSpPr>
        <p:spPr>
          <a:xfrm>
            <a:off x="6630898" y="1286300"/>
            <a:ext cx="1809900" cy="587400"/>
          </a:xfrm>
          <a:prstGeom prst="homePlate">
            <a:avLst>
              <a:gd name="adj" fmla="val 40073"/>
            </a:avLst>
          </a:prstGeom>
          <a:solidFill>
            <a:srgbClr val="48AC7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3" name="Google Shape;443;g1066244c191_0_1"/>
          <p:cNvSpPr/>
          <p:nvPr/>
        </p:nvSpPr>
        <p:spPr>
          <a:xfrm>
            <a:off x="3811772" y="1291400"/>
            <a:ext cx="1809900" cy="587400"/>
          </a:xfrm>
          <a:prstGeom prst="homePlate">
            <a:avLst>
              <a:gd name="adj" fmla="val 40073"/>
            </a:avLst>
          </a:prstGeom>
          <a:solidFill>
            <a:srgbClr val="00AAB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4" name="Google Shape;444;g1066244c191_0_1"/>
          <p:cNvSpPr/>
          <p:nvPr/>
        </p:nvSpPr>
        <p:spPr>
          <a:xfrm>
            <a:off x="859046" y="1291400"/>
            <a:ext cx="1809900" cy="587400"/>
          </a:xfrm>
          <a:prstGeom prst="homePlate">
            <a:avLst>
              <a:gd name="adj" fmla="val 40073"/>
            </a:avLst>
          </a:prstGeom>
          <a:solidFill>
            <a:srgbClr val="48AC7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5" name="Google Shape;445;g1066244c191_0_1"/>
          <p:cNvSpPr/>
          <p:nvPr/>
        </p:nvSpPr>
        <p:spPr>
          <a:xfrm>
            <a:off x="6649700" y="1328675"/>
            <a:ext cx="18099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chemeClr val="lt1"/>
                </a:solidFill>
                <a:latin typeface="Fira Sans Extra Condensed"/>
                <a:ea typeface="Fira Sans Extra Condensed"/>
                <a:cs typeface="Fira Sans Extra Condensed"/>
                <a:sym typeface="Fira Sans Extra Condensed"/>
              </a:rPr>
              <a:t>Statistics 2</a:t>
            </a:r>
            <a:endParaRPr sz="2200" b="1" i="0" u="none" strike="noStrike" cap="none">
              <a:solidFill>
                <a:schemeClr val="lt1"/>
              </a:solidFill>
              <a:latin typeface="Fira Sans Extra Condensed"/>
              <a:ea typeface="Fira Sans Extra Condensed"/>
              <a:cs typeface="Fira Sans Extra Condensed"/>
              <a:sym typeface="Fira Sans Extra Condensed"/>
            </a:endParaRPr>
          </a:p>
        </p:txBody>
      </p:sp>
      <p:sp>
        <p:nvSpPr>
          <p:cNvPr id="446" name="Google Shape;446;g1066244c191_0_1"/>
          <p:cNvSpPr/>
          <p:nvPr/>
        </p:nvSpPr>
        <p:spPr>
          <a:xfrm>
            <a:off x="3802800" y="1379275"/>
            <a:ext cx="18099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chemeClr val="lt1"/>
                </a:solidFill>
                <a:latin typeface="Fira Sans Extra Condensed"/>
                <a:ea typeface="Fira Sans Extra Condensed"/>
                <a:cs typeface="Fira Sans Extra Condensed"/>
                <a:sym typeface="Fira Sans Extra Condensed"/>
              </a:rPr>
              <a:t>Optimization 1</a:t>
            </a:r>
            <a:endParaRPr sz="2200" b="1" i="0" u="none" strike="noStrike" cap="none">
              <a:solidFill>
                <a:schemeClr val="lt1"/>
              </a:solidFill>
              <a:latin typeface="Fira Sans Extra Condensed"/>
              <a:ea typeface="Fira Sans Extra Condensed"/>
              <a:cs typeface="Fira Sans Extra Condensed"/>
              <a:sym typeface="Fira Sans Extra Condensed"/>
            </a:endParaRPr>
          </a:p>
        </p:txBody>
      </p:sp>
      <p:sp>
        <p:nvSpPr>
          <p:cNvPr id="447" name="Google Shape;447;g1066244c191_0_1"/>
          <p:cNvSpPr/>
          <p:nvPr/>
        </p:nvSpPr>
        <p:spPr>
          <a:xfrm>
            <a:off x="810150" y="1333775"/>
            <a:ext cx="15828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chemeClr val="lt1"/>
                </a:solidFill>
                <a:latin typeface="Fira Sans Extra Condensed"/>
                <a:ea typeface="Fira Sans Extra Condensed"/>
                <a:cs typeface="Fira Sans Extra Condensed"/>
                <a:sym typeface="Fira Sans Extra Condensed"/>
              </a:rPr>
              <a:t>Probability</a:t>
            </a:r>
            <a:endParaRPr sz="2200" b="1" i="0" u="none" strike="noStrike" cap="none">
              <a:solidFill>
                <a:schemeClr val="lt1"/>
              </a:solidFill>
              <a:latin typeface="Fira Sans Extra Condensed"/>
              <a:ea typeface="Fira Sans Extra Condensed"/>
              <a:cs typeface="Fira Sans Extra Condensed"/>
              <a:sym typeface="Fira Sans Extra Condensed"/>
            </a:endParaRPr>
          </a:p>
        </p:txBody>
      </p:sp>
      <p:sp>
        <p:nvSpPr>
          <p:cNvPr id="448" name="Google Shape;448;g1066244c191_0_1"/>
          <p:cNvSpPr/>
          <p:nvPr/>
        </p:nvSpPr>
        <p:spPr>
          <a:xfrm>
            <a:off x="9495625" y="1333775"/>
            <a:ext cx="16437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chemeClr val="lt1"/>
                </a:solidFill>
                <a:latin typeface="Fira Sans Extra Condensed"/>
                <a:ea typeface="Fira Sans Extra Condensed"/>
                <a:cs typeface="Fira Sans Extra Condensed"/>
                <a:sym typeface="Fira Sans Extra Condensed"/>
              </a:rPr>
              <a:t>M &amp; S 4</a:t>
            </a:r>
            <a:endParaRPr sz="2200" b="1" i="0" u="none" strike="noStrike" cap="none">
              <a:solidFill>
                <a:schemeClr val="lt1"/>
              </a:solidFill>
              <a:latin typeface="Fira Sans Extra Condensed"/>
              <a:ea typeface="Fira Sans Extra Condensed"/>
              <a:cs typeface="Fira Sans Extra Condensed"/>
              <a:sym typeface="Fira Sans Extra Condensed"/>
            </a:endParaRPr>
          </a:p>
        </p:txBody>
      </p:sp>
      <p:grpSp>
        <p:nvGrpSpPr>
          <p:cNvPr id="449" name="Google Shape;449;g1066244c191_0_1"/>
          <p:cNvGrpSpPr/>
          <p:nvPr/>
        </p:nvGrpSpPr>
        <p:grpSpPr>
          <a:xfrm>
            <a:off x="7016850" y="2306088"/>
            <a:ext cx="1088700" cy="830400"/>
            <a:chOff x="368350" y="2234988"/>
            <a:chExt cx="1088700" cy="830400"/>
          </a:xfrm>
        </p:grpSpPr>
        <p:sp>
          <p:nvSpPr>
            <p:cNvPr id="450" name="Google Shape;450;g1066244c191_0_1"/>
            <p:cNvSpPr/>
            <p:nvPr/>
          </p:nvSpPr>
          <p:spPr>
            <a:xfrm>
              <a:off x="368350" y="2234988"/>
              <a:ext cx="1088700" cy="830400"/>
            </a:xfrm>
            <a:prstGeom prst="rect">
              <a:avLst/>
            </a:prstGeom>
            <a:solidFill>
              <a:srgbClr val="666666"/>
            </a:solidFill>
            <a:ln>
              <a:noFill/>
            </a:ln>
            <a:effectLst>
              <a:outerShdw blurRad="85725" dist="57150" dir="7080000" algn="bl" rotWithShape="0">
                <a:srgbClr val="000000">
                  <a:alpha val="14117"/>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400" b="1" i="0" u="none" strike="noStrike" cap="none">
                  <a:solidFill>
                    <a:srgbClr val="FFFFFF"/>
                  </a:solidFill>
                  <a:latin typeface="Fira Sans Extra Condensed"/>
                  <a:ea typeface="Fira Sans Extra Condensed"/>
                  <a:cs typeface="Fira Sans Extra Condensed"/>
                  <a:sym typeface="Fira Sans Extra Condensed"/>
                </a:rPr>
                <a:t>MV risk estimates</a:t>
              </a:r>
              <a:endParaRPr sz="1400" b="1" i="0" u="none" strike="noStrike" cap="none">
                <a:solidFill>
                  <a:srgbClr val="FFFFFF"/>
                </a:solidFill>
                <a:latin typeface="Fira Sans Extra Condensed"/>
                <a:ea typeface="Fira Sans Extra Condensed"/>
                <a:cs typeface="Fira Sans Extra Condensed"/>
                <a:sym typeface="Fira Sans Extra Condensed"/>
              </a:endParaRPr>
            </a:p>
          </p:txBody>
        </p:sp>
        <p:sp>
          <p:nvSpPr>
            <p:cNvPr id="451" name="Google Shape;451;g1066244c191_0_1"/>
            <p:cNvSpPr/>
            <p:nvPr/>
          </p:nvSpPr>
          <p:spPr>
            <a:xfrm rot="-5400000">
              <a:off x="445094"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52" name="Google Shape;452;g1066244c191_0_1"/>
            <p:cNvSpPr/>
            <p:nvPr/>
          </p:nvSpPr>
          <p:spPr>
            <a:xfrm rot="-5400000">
              <a:off x="621837"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53" name="Google Shape;453;g1066244c191_0_1"/>
            <p:cNvSpPr/>
            <p:nvPr/>
          </p:nvSpPr>
          <p:spPr>
            <a:xfrm rot="-5400000">
              <a:off x="798579"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54" name="Google Shape;454;g1066244c191_0_1"/>
            <p:cNvSpPr/>
            <p:nvPr/>
          </p:nvSpPr>
          <p:spPr>
            <a:xfrm rot="-5400000">
              <a:off x="975322"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55" name="Google Shape;455;g1066244c191_0_1"/>
            <p:cNvSpPr/>
            <p:nvPr/>
          </p:nvSpPr>
          <p:spPr>
            <a:xfrm rot="-5400000">
              <a:off x="1152084"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56" name="Google Shape;456;g1066244c191_0_1"/>
            <p:cNvSpPr/>
            <p:nvPr/>
          </p:nvSpPr>
          <p:spPr>
            <a:xfrm rot="-5400000">
              <a:off x="1328826"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grpSp>
      <p:grpSp>
        <p:nvGrpSpPr>
          <p:cNvPr id="457" name="Google Shape;457;g1066244c191_0_1"/>
          <p:cNvGrpSpPr/>
          <p:nvPr/>
        </p:nvGrpSpPr>
        <p:grpSpPr>
          <a:xfrm>
            <a:off x="4216100" y="2367863"/>
            <a:ext cx="1088700" cy="830400"/>
            <a:chOff x="673150" y="2539788"/>
            <a:chExt cx="1088700" cy="830400"/>
          </a:xfrm>
        </p:grpSpPr>
        <p:sp>
          <p:nvSpPr>
            <p:cNvPr id="458" name="Google Shape;458;g1066244c191_0_1"/>
            <p:cNvSpPr/>
            <p:nvPr/>
          </p:nvSpPr>
          <p:spPr>
            <a:xfrm>
              <a:off x="673150" y="2539788"/>
              <a:ext cx="1088700" cy="830400"/>
            </a:xfrm>
            <a:prstGeom prst="rect">
              <a:avLst/>
            </a:prstGeom>
            <a:solidFill>
              <a:srgbClr val="666666"/>
            </a:solidFill>
            <a:ln>
              <a:noFill/>
            </a:ln>
            <a:effectLst>
              <a:outerShdw blurRad="85725" dist="57150" dir="7080000" algn="bl" rotWithShape="0">
                <a:srgbClr val="000000">
                  <a:alpha val="14117"/>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400" b="1" i="0" u="none" strike="noStrike" cap="none">
                  <a:solidFill>
                    <a:srgbClr val="FFFFFF"/>
                  </a:solidFill>
                  <a:latin typeface="Fira Sans Extra Condensed"/>
                  <a:ea typeface="Fira Sans Extra Condensed"/>
                  <a:cs typeface="Fira Sans Extra Condensed"/>
                  <a:sym typeface="Fira Sans Extra Condensed"/>
                </a:rPr>
                <a:t>Optimization </a:t>
              </a:r>
              <a:r>
                <a:rPr lang="en-US" sz="1400" b="1" i="0" u="none" strike="noStrike" cap="none">
                  <a:solidFill>
                    <a:schemeClr val="lt1"/>
                  </a:solidFill>
                  <a:latin typeface="Fira Sans Extra Condensed"/>
                  <a:ea typeface="Fira Sans Extra Condensed"/>
                  <a:cs typeface="Fira Sans Extra Condensed"/>
                  <a:sym typeface="Fira Sans Extra Condensed"/>
                </a:rPr>
                <a:t>Bi target</a:t>
              </a:r>
              <a:endParaRPr sz="1400" b="1" i="0" u="none" strike="noStrike" cap="none">
                <a:solidFill>
                  <a:srgbClr val="FFFFFF"/>
                </a:solidFill>
                <a:latin typeface="Fira Sans Extra Condensed"/>
                <a:ea typeface="Fira Sans Extra Condensed"/>
                <a:cs typeface="Fira Sans Extra Condensed"/>
                <a:sym typeface="Fira Sans Extra Condensed"/>
              </a:endParaRPr>
            </a:p>
          </p:txBody>
        </p:sp>
        <p:sp>
          <p:nvSpPr>
            <p:cNvPr id="459" name="Google Shape;459;g1066244c191_0_1"/>
            <p:cNvSpPr/>
            <p:nvPr/>
          </p:nvSpPr>
          <p:spPr>
            <a:xfrm rot="-5400000">
              <a:off x="749894"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60" name="Google Shape;460;g1066244c191_0_1"/>
            <p:cNvSpPr/>
            <p:nvPr/>
          </p:nvSpPr>
          <p:spPr>
            <a:xfrm rot="-5400000">
              <a:off x="926637"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61" name="Google Shape;461;g1066244c191_0_1"/>
            <p:cNvSpPr/>
            <p:nvPr/>
          </p:nvSpPr>
          <p:spPr>
            <a:xfrm rot="-5400000">
              <a:off x="1103379"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62" name="Google Shape;462;g1066244c191_0_1"/>
            <p:cNvSpPr/>
            <p:nvPr/>
          </p:nvSpPr>
          <p:spPr>
            <a:xfrm rot="-5400000">
              <a:off x="1280122"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63" name="Google Shape;463;g1066244c191_0_1"/>
            <p:cNvSpPr/>
            <p:nvPr/>
          </p:nvSpPr>
          <p:spPr>
            <a:xfrm rot="-5400000">
              <a:off x="1456884"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64" name="Google Shape;464;g1066244c191_0_1"/>
            <p:cNvSpPr/>
            <p:nvPr/>
          </p:nvSpPr>
          <p:spPr>
            <a:xfrm rot="-5400000">
              <a:off x="1633626"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grpSp>
      <p:grpSp>
        <p:nvGrpSpPr>
          <p:cNvPr id="465" name="Google Shape;465;g1066244c191_0_1"/>
          <p:cNvGrpSpPr/>
          <p:nvPr/>
        </p:nvGrpSpPr>
        <p:grpSpPr>
          <a:xfrm>
            <a:off x="1242275" y="2378663"/>
            <a:ext cx="1088700" cy="830400"/>
            <a:chOff x="673150" y="2539788"/>
            <a:chExt cx="1088700" cy="830400"/>
          </a:xfrm>
        </p:grpSpPr>
        <p:sp>
          <p:nvSpPr>
            <p:cNvPr id="466" name="Google Shape;466;g1066244c191_0_1"/>
            <p:cNvSpPr/>
            <p:nvPr/>
          </p:nvSpPr>
          <p:spPr>
            <a:xfrm>
              <a:off x="673150" y="2539788"/>
              <a:ext cx="1088700" cy="830400"/>
            </a:xfrm>
            <a:prstGeom prst="rect">
              <a:avLst/>
            </a:prstGeom>
            <a:solidFill>
              <a:srgbClr val="666666"/>
            </a:solidFill>
            <a:ln>
              <a:noFill/>
            </a:ln>
            <a:effectLst>
              <a:outerShdw blurRad="85725" dist="57150" dir="7080000" algn="bl" rotWithShape="0">
                <a:srgbClr val="000000">
                  <a:alpha val="14117"/>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300" b="1" i="0" u="none" strike="noStrike" cap="none">
                  <a:solidFill>
                    <a:srgbClr val="FFFFFF"/>
                  </a:solidFill>
                  <a:latin typeface="Fira Sans Extra Condensed"/>
                  <a:ea typeface="Fira Sans Extra Condensed"/>
                  <a:cs typeface="Fira Sans Extra Condensed"/>
                  <a:sym typeface="Fira Sans Extra Condensed"/>
                </a:rPr>
                <a:t>Other risk estimates</a:t>
              </a:r>
              <a:endParaRPr sz="1300" b="1" i="0" u="none" strike="noStrike" cap="none">
                <a:solidFill>
                  <a:srgbClr val="FFFFFF"/>
                </a:solidFill>
                <a:latin typeface="Fira Sans Extra Condensed"/>
                <a:ea typeface="Fira Sans Extra Condensed"/>
                <a:cs typeface="Fira Sans Extra Condensed"/>
                <a:sym typeface="Fira Sans Extra Condensed"/>
              </a:endParaRPr>
            </a:p>
          </p:txBody>
        </p:sp>
        <p:sp>
          <p:nvSpPr>
            <p:cNvPr id="467" name="Google Shape;467;g1066244c191_0_1"/>
            <p:cNvSpPr/>
            <p:nvPr/>
          </p:nvSpPr>
          <p:spPr>
            <a:xfrm rot="-5400000">
              <a:off x="749894"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68" name="Google Shape;468;g1066244c191_0_1"/>
            <p:cNvSpPr/>
            <p:nvPr/>
          </p:nvSpPr>
          <p:spPr>
            <a:xfrm rot="-5400000">
              <a:off x="926637"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69" name="Google Shape;469;g1066244c191_0_1"/>
            <p:cNvSpPr/>
            <p:nvPr/>
          </p:nvSpPr>
          <p:spPr>
            <a:xfrm rot="-5400000">
              <a:off x="1103379"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70" name="Google Shape;470;g1066244c191_0_1"/>
            <p:cNvSpPr/>
            <p:nvPr/>
          </p:nvSpPr>
          <p:spPr>
            <a:xfrm rot="-5400000">
              <a:off x="1280122"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71" name="Google Shape;471;g1066244c191_0_1"/>
            <p:cNvSpPr/>
            <p:nvPr/>
          </p:nvSpPr>
          <p:spPr>
            <a:xfrm rot="-5400000">
              <a:off x="1456884"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72" name="Google Shape;472;g1066244c191_0_1"/>
            <p:cNvSpPr/>
            <p:nvPr/>
          </p:nvSpPr>
          <p:spPr>
            <a:xfrm rot="-5400000">
              <a:off x="1633626"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grpSp>
      <p:grpSp>
        <p:nvGrpSpPr>
          <p:cNvPr id="473" name="Google Shape;473;g1066244c191_0_1"/>
          <p:cNvGrpSpPr/>
          <p:nvPr/>
        </p:nvGrpSpPr>
        <p:grpSpPr>
          <a:xfrm>
            <a:off x="9836250" y="2306088"/>
            <a:ext cx="1088700" cy="830400"/>
            <a:chOff x="368350" y="2234988"/>
            <a:chExt cx="1088700" cy="830400"/>
          </a:xfrm>
        </p:grpSpPr>
        <p:sp>
          <p:nvSpPr>
            <p:cNvPr id="474" name="Google Shape;474;g1066244c191_0_1"/>
            <p:cNvSpPr/>
            <p:nvPr/>
          </p:nvSpPr>
          <p:spPr>
            <a:xfrm>
              <a:off x="368350" y="2234988"/>
              <a:ext cx="1088700" cy="830400"/>
            </a:xfrm>
            <a:prstGeom prst="rect">
              <a:avLst/>
            </a:prstGeom>
            <a:solidFill>
              <a:srgbClr val="666666"/>
            </a:solidFill>
            <a:ln>
              <a:noFill/>
            </a:ln>
            <a:effectLst>
              <a:outerShdw blurRad="85725" dist="57150" dir="7080000" algn="bl" rotWithShape="0">
                <a:srgbClr val="000000">
                  <a:alpha val="14117"/>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600" b="1" i="0" u="none" strike="noStrike" cap="none">
                  <a:solidFill>
                    <a:srgbClr val="FFFFFF"/>
                  </a:solidFill>
                  <a:latin typeface="Fira Sans Extra Condensed"/>
                  <a:ea typeface="Fira Sans Extra Condensed"/>
                  <a:cs typeface="Fira Sans Extra Condensed"/>
                  <a:sym typeface="Fira Sans Extra Condensed"/>
                </a:rPr>
                <a:t>Traffic Estimation</a:t>
              </a:r>
              <a:endParaRPr sz="1600" b="1" i="0" u="none" strike="noStrike" cap="none">
                <a:solidFill>
                  <a:srgbClr val="FFFFFF"/>
                </a:solidFill>
                <a:latin typeface="Fira Sans Extra Condensed"/>
                <a:ea typeface="Fira Sans Extra Condensed"/>
                <a:cs typeface="Fira Sans Extra Condensed"/>
                <a:sym typeface="Fira Sans Extra Condensed"/>
              </a:endParaRPr>
            </a:p>
          </p:txBody>
        </p:sp>
        <p:sp>
          <p:nvSpPr>
            <p:cNvPr id="475" name="Google Shape;475;g1066244c191_0_1"/>
            <p:cNvSpPr/>
            <p:nvPr/>
          </p:nvSpPr>
          <p:spPr>
            <a:xfrm rot="-5400000">
              <a:off x="445094"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76" name="Google Shape;476;g1066244c191_0_1"/>
            <p:cNvSpPr/>
            <p:nvPr/>
          </p:nvSpPr>
          <p:spPr>
            <a:xfrm rot="-5400000">
              <a:off x="621837"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77" name="Google Shape;477;g1066244c191_0_1"/>
            <p:cNvSpPr/>
            <p:nvPr/>
          </p:nvSpPr>
          <p:spPr>
            <a:xfrm rot="-5400000">
              <a:off x="798579"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78" name="Google Shape;478;g1066244c191_0_1"/>
            <p:cNvSpPr/>
            <p:nvPr/>
          </p:nvSpPr>
          <p:spPr>
            <a:xfrm rot="-5400000">
              <a:off x="975322"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79" name="Google Shape;479;g1066244c191_0_1"/>
            <p:cNvSpPr/>
            <p:nvPr/>
          </p:nvSpPr>
          <p:spPr>
            <a:xfrm rot="-5400000">
              <a:off x="1152084"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80" name="Google Shape;480;g1066244c191_0_1"/>
            <p:cNvSpPr/>
            <p:nvPr/>
          </p:nvSpPr>
          <p:spPr>
            <a:xfrm rot="-5400000">
              <a:off x="1328826"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grpSp>
      <p:sp>
        <p:nvSpPr>
          <p:cNvPr id="481" name="Google Shape;481;g1066244c191_0_1"/>
          <p:cNvSpPr/>
          <p:nvPr/>
        </p:nvSpPr>
        <p:spPr>
          <a:xfrm rot="10800000" flipH="1">
            <a:off x="4819328" y="514742"/>
            <a:ext cx="826794" cy="4579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482" name="Google Shape;482;g1066244c191_0_1"/>
          <p:cNvSpPr/>
          <p:nvPr/>
        </p:nvSpPr>
        <p:spPr>
          <a:xfrm>
            <a:off x="5276520" y="336600"/>
            <a:ext cx="2402700" cy="3027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Keep this title</a:t>
            </a:r>
            <a:endParaRPr sz="1400" b="0" i="0" u="none" strike="noStrike" cap="none">
              <a:solidFill>
                <a:schemeClr val="accent2"/>
              </a:solidFill>
              <a:latin typeface="Arial"/>
              <a:ea typeface="Arial"/>
              <a:cs typeface="Arial"/>
              <a:sym typeface="Arial"/>
            </a:endParaRPr>
          </a:p>
        </p:txBody>
      </p:sp>
      <p:sp>
        <p:nvSpPr>
          <p:cNvPr id="483" name="Google Shape;483;g1066244c191_0_1"/>
          <p:cNvSpPr/>
          <p:nvPr/>
        </p:nvSpPr>
        <p:spPr>
          <a:xfrm>
            <a:off x="8229600" y="12420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third installment</a:t>
            </a:r>
            <a:endParaRPr sz="1400" b="0" i="0" u="none" strike="noStrike" cap="none">
              <a:solidFill>
                <a:schemeClr val="accent2"/>
              </a:solidFill>
              <a:latin typeface="Arial"/>
              <a:ea typeface="Arial"/>
              <a:cs typeface="Arial"/>
              <a:sym typeface="Arial"/>
            </a:endParaRPr>
          </a:p>
        </p:txBody>
      </p:sp>
      <p:sp>
        <p:nvSpPr>
          <p:cNvPr id="484" name="Google Shape;484;g1066244c191_0_1"/>
          <p:cNvSpPr/>
          <p:nvPr/>
        </p:nvSpPr>
        <p:spPr>
          <a:xfrm>
            <a:off x="265315" y="80232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on the slides.</a:t>
            </a:r>
            <a:endParaRPr sz="1400" b="0" i="0" u="none" strike="noStrike" cap="none">
              <a:solidFill>
                <a:schemeClr val="accent2"/>
              </a:solidFill>
              <a:latin typeface="Arial"/>
              <a:ea typeface="Arial"/>
              <a:cs typeface="Arial"/>
              <a:sym typeface="Arial"/>
            </a:endParaRPr>
          </a:p>
        </p:txBody>
      </p:sp>
      <p:sp>
        <p:nvSpPr>
          <p:cNvPr id="485" name="Google Shape;485;g1066244c191_0_1"/>
          <p:cNvSpPr txBox="1"/>
          <p:nvPr/>
        </p:nvSpPr>
        <p:spPr>
          <a:xfrm>
            <a:off x="2745075" y="6052175"/>
            <a:ext cx="3000000" cy="6156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The font size must be at least 22 points.</a:t>
            </a:r>
            <a:endParaRPr sz="1400" b="1" i="0" u="none" strike="noStrike" cap="none">
              <a:solidFill>
                <a:schemeClr val="accent2"/>
              </a:solidFill>
              <a:latin typeface="Arial"/>
              <a:ea typeface="Arial"/>
              <a:cs typeface="Arial"/>
              <a:sym typeface="Arial"/>
            </a:endParaRPr>
          </a:p>
        </p:txBody>
      </p:sp>
      <p:sp>
        <p:nvSpPr>
          <p:cNvPr id="486" name="Google Shape;486;g1066244c191_0_1"/>
          <p:cNvSpPr/>
          <p:nvPr/>
        </p:nvSpPr>
        <p:spPr>
          <a:xfrm>
            <a:off x="7457802" y="5949583"/>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You can add, delete or change some future work addresses</a:t>
            </a:r>
            <a:endParaRPr sz="1400" b="0" i="0" u="none" strike="noStrike" cap="none">
              <a:solidFill>
                <a:schemeClr val="accent2"/>
              </a:solidFill>
              <a:latin typeface="Arial"/>
              <a:ea typeface="Arial"/>
              <a:cs typeface="Arial"/>
              <a:sym typeface="Arial"/>
            </a:endParaRPr>
          </a:p>
        </p:txBody>
      </p:sp>
      <p:sp>
        <p:nvSpPr>
          <p:cNvPr id="487" name="Google Shape;487;g1066244c191_0_1"/>
          <p:cNvSpPr/>
          <p:nvPr/>
        </p:nvSpPr>
        <p:spPr>
          <a:xfrm>
            <a:off x="-141598" y="4099808"/>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Delete this</a:t>
            </a:r>
            <a:endParaRPr sz="1400" b="0" i="1"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if you study </a:t>
            </a:r>
            <a:endParaRPr sz="1400" b="0" i="1"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 </a:t>
            </a:r>
            <a:r>
              <a:rPr lang="en-US" i="1">
                <a:solidFill>
                  <a:schemeClr val="accent2"/>
                </a:solidFill>
              </a:rPr>
              <a:t>Informatics</a:t>
            </a:r>
            <a:r>
              <a:rPr lang="en-US" sz="1400" b="0" i="1" u="none" strike="noStrike" cap="none">
                <a:solidFill>
                  <a:schemeClr val="accent2"/>
                </a:solidFill>
                <a:latin typeface="Arial"/>
                <a:ea typeface="Arial"/>
                <a:cs typeface="Arial"/>
                <a:sym typeface="Arial"/>
              </a:rPr>
              <a:t> engineering</a:t>
            </a:r>
            <a:br>
              <a:rPr lang="en-US" sz="1400" b="0" i="1" u="none" strike="noStrike" cap="none">
                <a:solidFill>
                  <a:schemeClr val="accent2"/>
                </a:solidFill>
                <a:latin typeface="Arial"/>
                <a:ea typeface="Arial"/>
                <a:cs typeface="Arial"/>
                <a:sym typeface="Arial"/>
              </a:rPr>
            </a:br>
            <a:endParaRPr sz="1400" b="0" i="1" u="none" strike="noStrike" cap="none">
              <a:solidFill>
                <a:schemeClr val="accent2"/>
              </a:solidFill>
              <a:latin typeface="Arial"/>
              <a:ea typeface="Arial"/>
              <a:cs typeface="Arial"/>
              <a:sym typeface="Arial"/>
            </a:endParaRPr>
          </a:p>
        </p:txBody>
      </p:sp>
      <p:sp>
        <p:nvSpPr>
          <p:cNvPr id="488" name="Google Shape;488;g1066244c191_0_1"/>
          <p:cNvSpPr/>
          <p:nvPr/>
        </p:nvSpPr>
        <p:spPr>
          <a:xfrm>
            <a:off x="5646138" y="802325"/>
            <a:ext cx="48270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Please name the courses in which you could continue to work on this project.</a:t>
            </a:r>
            <a:endParaRPr sz="1400" b="0" i="0" u="none" strike="noStrike" cap="none">
              <a:solidFill>
                <a:schemeClr val="accent2"/>
              </a:solidFill>
              <a:latin typeface="Arial"/>
              <a:ea typeface="Arial"/>
              <a:cs typeface="Arial"/>
              <a:sym typeface="Arial"/>
            </a:endParaRPr>
          </a:p>
        </p:txBody>
      </p:sp>
      <p:sp>
        <p:nvSpPr>
          <p:cNvPr id="489" name="Google Shape;489;g1066244c191_0_1"/>
          <p:cNvSpPr/>
          <p:nvPr/>
        </p:nvSpPr>
        <p:spPr>
          <a:xfrm rot="10800000" flipH="1">
            <a:off x="5050475" y="1024007"/>
            <a:ext cx="811836" cy="29446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490" name="Google Shape;490;g1066244c191_0_1"/>
          <p:cNvSpPr/>
          <p:nvPr/>
        </p:nvSpPr>
        <p:spPr>
          <a:xfrm rot="10800000">
            <a:off x="10334499" y="947808"/>
            <a:ext cx="806652" cy="43264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491" name="Google Shape;491;g1066244c191_0_1"/>
          <p:cNvSpPr/>
          <p:nvPr/>
        </p:nvSpPr>
        <p:spPr>
          <a:xfrm rot="-3788704">
            <a:off x="8003177" y="1401254"/>
            <a:ext cx="806653" cy="432644"/>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492" name="Google Shape;492;g1066244c191_0_1"/>
          <p:cNvSpPr/>
          <p:nvPr/>
        </p:nvSpPr>
        <p:spPr>
          <a:xfrm>
            <a:off x="4407763" y="3990850"/>
            <a:ext cx="48270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Please tell us what you could do, in the following courses, to improve this project.</a:t>
            </a:r>
            <a:endParaRPr sz="1400" b="0" i="0" u="none" strike="noStrike" cap="none">
              <a:solidFill>
                <a:schemeClr val="accent2"/>
              </a:solidFill>
              <a:latin typeface="Arial"/>
              <a:ea typeface="Arial"/>
              <a:cs typeface="Arial"/>
              <a:sym typeface="Arial"/>
            </a:endParaRPr>
          </a:p>
        </p:txBody>
      </p:sp>
      <p:sp>
        <p:nvSpPr>
          <p:cNvPr id="493" name="Google Shape;493;g1066244c191_0_1"/>
          <p:cNvSpPr/>
          <p:nvPr/>
        </p:nvSpPr>
        <p:spPr>
          <a:xfrm rot="5763114" flipH="1">
            <a:off x="4821883" y="3386199"/>
            <a:ext cx="811824" cy="29443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494" name="Google Shape;494;g1066244c191_0_1"/>
          <p:cNvSpPr/>
          <p:nvPr/>
        </p:nvSpPr>
        <p:spPr>
          <a:xfrm rot="5763114" flipH="1">
            <a:off x="7260283" y="3386199"/>
            <a:ext cx="811824" cy="29443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495" name="Google Shape;495;g1066244c191_0_1"/>
          <p:cNvSpPr/>
          <p:nvPr/>
        </p:nvSpPr>
        <p:spPr>
          <a:xfrm rot="9163861" flipH="1">
            <a:off x="8936681" y="3462420"/>
            <a:ext cx="811824" cy="294405"/>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99"/>
        <p:cNvGrpSpPr/>
        <p:nvPr/>
      </p:nvGrpSpPr>
      <p:grpSpPr>
        <a:xfrm>
          <a:off x="0" y="0"/>
          <a:ext cx="0" cy="0"/>
          <a:chOff x="0" y="0"/>
          <a:chExt cx="0" cy="0"/>
        </a:xfrm>
      </p:grpSpPr>
      <p:pic>
        <p:nvPicPr>
          <p:cNvPr id="500" name="Google Shape;500;g1066244c191_0_133"/>
          <p:cNvPicPr preferRelativeResize="0"/>
          <p:nvPr/>
        </p:nvPicPr>
        <p:blipFill rotWithShape="1">
          <a:blip r:embed="rId3">
            <a:alphaModFix/>
          </a:blip>
          <a:srcRect/>
          <a:stretch/>
        </p:blipFill>
        <p:spPr>
          <a:xfrm>
            <a:off x="-2580" y="0"/>
            <a:ext cx="12197163" cy="6856922"/>
          </a:xfrm>
          <a:prstGeom prst="rect">
            <a:avLst/>
          </a:prstGeom>
          <a:noFill/>
          <a:ln>
            <a:noFill/>
          </a:ln>
        </p:spPr>
      </p:pic>
      <p:sp>
        <p:nvSpPr>
          <p:cNvPr id="501" name="Google Shape;501;g1066244c191_0_133"/>
          <p:cNvSpPr/>
          <p:nvPr/>
        </p:nvSpPr>
        <p:spPr>
          <a:xfrm>
            <a:off x="265327" y="376925"/>
            <a:ext cx="49458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Future work directions</a:t>
            </a:r>
            <a:endParaRPr sz="2200" b="0" i="0" u="none" strike="noStrike" cap="none">
              <a:solidFill>
                <a:srgbClr val="000000"/>
              </a:solidFill>
              <a:latin typeface="Arial"/>
              <a:ea typeface="Arial"/>
              <a:cs typeface="Arial"/>
              <a:sym typeface="Arial"/>
            </a:endParaRPr>
          </a:p>
        </p:txBody>
      </p:sp>
      <p:sp>
        <p:nvSpPr>
          <p:cNvPr id="502" name="Google Shape;502;g1066244c191_0_133"/>
          <p:cNvSpPr/>
          <p:nvPr/>
        </p:nvSpPr>
        <p:spPr>
          <a:xfrm>
            <a:off x="859448" y="1291400"/>
            <a:ext cx="1993200" cy="4230000"/>
          </a:xfrm>
          <a:prstGeom prst="roundRect">
            <a:avLst>
              <a:gd name="adj" fmla="val 0"/>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3" name="Google Shape;503;g1066244c191_0_133"/>
          <p:cNvSpPr/>
          <p:nvPr/>
        </p:nvSpPr>
        <p:spPr>
          <a:xfrm>
            <a:off x="9488921" y="1291400"/>
            <a:ext cx="1993200" cy="4230000"/>
          </a:xfrm>
          <a:prstGeom prst="roundRect">
            <a:avLst>
              <a:gd name="adj" fmla="val 0"/>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4" name="Google Shape;504;g1066244c191_0_133"/>
          <p:cNvSpPr/>
          <p:nvPr/>
        </p:nvSpPr>
        <p:spPr>
          <a:xfrm>
            <a:off x="3812548" y="1291400"/>
            <a:ext cx="1993200" cy="4230000"/>
          </a:xfrm>
          <a:prstGeom prst="roundRect">
            <a:avLst>
              <a:gd name="adj" fmla="val 0"/>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5" name="Google Shape;505;g1066244c191_0_133"/>
          <p:cNvSpPr/>
          <p:nvPr/>
        </p:nvSpPr>
        <p:spPr>
          <a:xfrm>
            <a:off x="6632743" y="1286300"/>
            <a:ext cx="1993200" cy="4230000"/>
          </a:xfrm>
          <a:prstGeom prst="roundRect">
            <a:avLst>
              <a:gd name="adj" fmla="val 0"/>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6" name="Google Shape;506;g1066244c191_0_133"/>
          <p:cNvSpPr/>
          <p:nvPr/>
        </p:nvSpPr>
        <p:spPr>
          <a:xfrm>
            <a:off x="9488720" y="1291400"/>
            <a:ext cx="1809900" cy="587400"/>
          </a:xfrm>
          <a:prstGeom prst="homePlate">
            <a:avLst>
              <a:gd name="adj" fmla="val 40073"/>
            </a:avLst>
          </a:prstGeom>
          <a:solidFill>
            <a:srgbClr val="00AAB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7" name="Google Shape;507;g1066244c191_0_133"/>
          <p:cNvSpPr/>
          <p:nvPr/>
        </p:nvSpPr>
        <p:spPr>
          <a:xfrm>
            <a:off x="6630898" y="1286300"/>
            <a:ext cx="1809900" cy="587400"/>
          </a:xfrm>
          <a:prstGeom prst="homePlate">
            <a:avLst>
              <a:gd name="adj" fmla="val 40073"/>
            </a:avLst>
          </a:prstGeom>
          <a:solidFill>
            <a:srgbClr val="48AC7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8" name="Google Shape;508;g1066244c191_0_133"/>
          <p:cNvSpPr/>
          <p:nvPr/>
        </p:nvSpPr>
        <p:spPr>
          <a:xfrm>
            <a:off x="3811772" y="1291400"/>
            <a:ext cx="1809900" cy="587400"/>
          </a:xfrm>
          <a:prstGeom prst="homePlate">
            <a:avLst>
              <a:gd name="adj" fmla="val 40073"/>
            </a:avLst>
          </a:prstGeom>
          <a:solidFill>
            <a:srgbClr val="00AAB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9" name="Google Shape;509;g1066244c191_0_133"/>
          <p:cNvSpPr/>
          <p:nvPr/>
        </p:nvSpPr>
        <p:spPr>
          <a:xfrm>
            <a:off x="859046" y="1291400"/>
            <a:ext cx="1809900" cy="587400"/>
          </a:xfrm>
          <a:prstGeom prst="homePlate">
            <a:avLst>
              <a:gd name="adj" fmla="val 40073"/>
            </a:avLst>
          </a:prstGeom>
          <a:solidFill>
            <a:srgbClr val="48AC7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0" name="Google Shape;510;g1066244c191_0_133"/>
          <p:cNvSpPr/>
          <p:nvPr/>
        </p:nvSpPr>
        <p:spPr>
          <a:xfrm>
            <a:off x="6649700" y="1328675"/>
            <a:ext cx="18099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1600" b="1" i="0" u="none" strike="noStrike" cap="none">
                <a:solidFill>
                  <a:schemeClr val="lt1"/>
                </a:solidFill>
                <a:latin typeface="Fira Sans Extra Condensed"/>
                <a:ea typeface="Fira Sans Extra Condensed"/>
                <a:cs typeface="Fira Sans Extra Condensed"/>
                <a:sym typeface="Fira Sans Extra Condensed"/>
              </a:rPr>
              <a:t>Software Engineering </a:t>
            </a:r>
            <a:endParaRPr sz="1600" b="1" i="0" u="none" strike="noStrike" cap="none">
              <a:solidFill>
                <a:schemeClr val="lt1"/>
              </a:solidFill>
              <a:latin typeface="Fira Sans Extra Condensed"/>
              <a:ea typeface="Fira Sans Extra Condensed"/>
              <a:cs typeface="Fira Sans Extra Condensed"/>
              <a:sym typeface="Fira Sans Extra Condensed"/>
            </a:endParaRPr>
          </a:p>
        </p:txBody>
      </p:sp>
      <p:sp>
        <p:nvSpPr>
          <p:cNvPr id="511" name="Google Shape;511;g1066244c191_0_133"/>
          <p:cNvSpPr/>
          <p:nvPr/>
        </p:nvSpPr>
        <p:spPr>
          <a:xfrm>
            <a:off x="3802800" y="1379275"/>
            <a:ext cx="18099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chemeClr val="lt1"/>
                </a:solidFill>
                <a:latin typeface="Fira Sans Extra Condensed"/>
                <a:ea typeface="Fira Sans Extra Condensed"/>
                <a:cs typeface="Fira Sans Extra Condensed"/>
                <a:sym typeface="Fira Sans Extra Condensed"/>
              </a:rPr>
              <a:t>Project 1</a:t>
            </a:r>
            <a:endParaRPr sz="2200" b="1" i="0" u="none" strike="noStrike" cap="none">
              <a:solidFill>
                <a:schemeClr val="lt1"/>
              </a:solidFill>
              <a:latin typeface="Fira Sans Extra Condensed"/>
              <a:ea typeface="Fira Sans Extra Condensed"/>
              <a:cs typeface="Fira Sans Extra Condensed"/>
              <a:sym typeface="Fira Sans Extra Condensed"/>
            </a:endParaRPr>
          </a:p>
        </p:txBody>
      </p:sp>
      <p:sp>
        <p:nvSpPr>
          <p:cNvPr id="512" name="Google Shape;512;g1066244c191_0_133"/>
          <p:cNvSpPr/>
          <p:nvPr/>
        </p:nvSpPr>
        <p:spPr>
          <a:xfrm>
            <a:off x="810150" y="1333775"/>
            <a:ext cx="15828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1900" b="1" i="0" u="none" strike="noStrike" cap="none">
                <a:solidFill>
                  <a:schemeClr val="lt1"/>
                </a:solidFill>
                <a:latin typeface="Fira Sans Extra Condensed"/>
                <a:ea typeface="Fira Sans Extra Condensed"/>
                <a:cs typeface="Fira Sans Extra Condensed"/>
                <a:sym typeface="Fira Sans Extra Condensed"/>
              </a:rPr>
              <a:t>Databases</a:t>
            </a:r>
            <a:endParaRPr sz="1900" b="1" i="0" u="none" strike="noStrike" cap="none">
              <a:solidFill>
                <a:schemeClr val="lt1"/>
              </a:solidFill>
              <a:latin typeface="Fira Sans Extra Condensed"/>
              <a:ea typeface="Fira Sans Extra Condensed"/>
              <a:cs typeface="Fira Sans Extra Condensed"/>
              <a:sym typeface="Fira Sans Extra Condensed"/>
            </a:endParaRPr>
          </a:p>
        </p:txBody>
      </p:sp>
      <p:sp>
        <p:nvSpPr>
          <p:cNvPr id="513" name="Google Shape;513;g1066244c191_0_133"/>
          <p:cNvSpPr/>
          <p:nvPr/>
        </p:nvSpPr>
        <p:spPr>
          <a:xfrm>
            <a:off x="9495625" y="1333775"/>
            <a:ext cx="16437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chemeClr val="lt1"/>
                </a:solidFill>
                <a:latin typeface="Fira Sans Extra Condensed"/>
                <a:ea typeface="Fira Sans Extra Condensed"/>
                <a:cs typeface="Fira Sans Extra Condensed"/>
                <a:sym typeface="Fira Sans Extra Condensed"/>
              </a:rPr>
              <a:t>Project 2</a:t>
            </a:r>
            <a:endParaRPr sz="2200" b="1" i="0" u="none" strike="noStrike" cap="none">
              <a:solidFill>
                <a:schemeClr val="lt1"/>
              </a:solidFill>
              <a:latin typeface="Fira Sans Extra Condensed"/>
              <a:ea typeface="Fira Sans Extra Condensed"/>
              <a:cs typeface="Fira Sans Extra Condensed"/>
              <a:sym typeface="Fira Sans Extra Condensed"/>
            </a:endParaRPr>
          </a:p>
        </p:txBody>
      </p:sp>
      <p:grpSp>
        <p:nvGrpSpPr>
          <p:cNvPr id="514" name="Google Shape;514;g1066244c191_0_133"/>
          <p:cNvGrpSpPr/>
          <p:nvPr/>
        </p:nvGrpSpPr>
        <p:grpSpPr>
          <a:xfrm>
            <a:off x="7016850" y="2306088"/>
            <a:ext cx="1088700" cy="830400"/>
            <a:chOff x="368350" y="2234988"/>
            <a:chExt cx="1088700" cy="830400"/>
          </a:xfrm>
        </p:grpSpPr>
        <p:sp>
          <p:nvSpPr>
            <p:cNvPr id="515" name="Google Shape;515;g1066244c191_0_133"/>
            <p:cNvSpPr/>
            <p:nvPr/>
          </p:nvSpPr>
          <p:spPr>
            <a:xfrm>
              <a:off x="368350" y="2234988"/>
              <a:ext cx="1088700" cy="830400"/>
            </a:xfrm>
            <a:prstGeom prst="rect">
              <a:avLst/>
            </a:prstGeom>
            <a:solidFill>
              <a:srgbClr val="666666"/>
            </a:solidFill>
            <a:ln>
              <a:noFill/>
            </a:ln>
            <a:effectLst>
              <a:outerShdw blurRad="85725" dist="57150" dir="7080000" algn="bl" rotWithShape="0">
                <a:srgbClr val="000000">
                  <a:alpha val="14117"/>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600" b="1" i="0" u="none" strike="noStrike" cap="none">
                  <a:solidFill>
                    <a:srgbClr val="FFFFFF"/>
                  </a:solidFill>
                  <a:latin typeface="Fira Sans Extra Condensed"/>
                  <a:ea typeface="Fira Sans Extra Condensed"/>
                  <a:cs typeface="Fira Sans Extra Condensed"/>
                  <a:sym typeface="Fira Sans Extra Condensed"/>
                </a:rPr>
                <a:t>Mobile application</a:t>
              </a:r>
              <a:endParaRPr sz="1600" b="1" i="0" u="none" strike="noStrike" cap="none">
                <a:solidFill>
                  <a:srgbClr val="FFFFFF"/>
                </a:solidFill>
                <a:latin typeface="Fira Sans Extra Condensed"/>
                <a:ea typeface="Fira Sans Extra Condensed"/>
                <a:cs typeface="Fira Sans Extra Condensed"/>
                <a:sym typeface="Fira Sans Extra Condensed"/>
              </a:endParaRPr>
            </a:p>
          </p:txBody>
        </p:sp>
        <p:sp>
          <p:nvSpPr>
            <p:cNvPr id="516" name="Google Shape;516;g1066244c191_0_133"/>
            <p:cNvSpPr/>
            <p:nvPr/>
          </p:nvSpPr>
          <p:spPr>
            <a:xfrm rot="-5400000">
              <a:off x="445094"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17" name="Google Shape;517;g1066244c191_0_133"/>
            <p:cNvSpPr/>
            <p:nvPr/>
          </p:nvSpPr>
          <p:spPr>
            <a:xfrm rot="-5400000">
              <a:off x="621837"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18" name="Google Shape;518;g1066244c191_0_133"/>
            <p:cNvSpPr/>
            <p:nvPr/>
          </p:nvSpPr>
          <p:spPr>
            <a:xfrm rot="-5400000">
              <a:off x="798579"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19" name="Google Shape;519;g1066244c191_0_133"/>
            <p:cNvSpPr/>
            <p:nvPr/>
          </p:nvSpPr>
          <p:spPr>
            <a:xfrm rot="-5400000">
              <a:off x="975322"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20" name="Google Shape;520;g1066244c191_0_133"/>
            <p:cNvSpPr/>
            <p:nvPr/>
          </p:nvSpPr>
          <p:spPr>
            <a:xfrm rot="-5400000">
              <a:off x="1152084"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21" name="Google Shape;521;g1066244c191_0_133"/>
            <p:cNvSpPr/>
            <p:nvPr/>
          </p:nvSpPr>
          <p:spPr>
            <a:xfrm rot="-5400000">
              <a:off x="1328826"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grpSp>
      <p:grpSp>
        <p:nvGrpSpPr>
          <p:cNvPr id="522" name="Google Shape;522;g1066244c191_0_133"/>
          <p:cNvGrpSpPr/>
          <p:nvPr/>
        </p:nvGrpSpPr>
        <p:grpSpPr>
          <a:xfrm>
            <a:off x="4216100" y="2367863"/>
            <a:ext cx="1088700" cy="830400"/>
            <a:chOff x="673150" y="2539788"/>
            <a:chExt cx="1088700" cy="830400"/>
          </a:xfrm>
        </p:grpSpPr>
        <p:sp>
          <p:nvSpPr>
            <p:cNvPr id="523" name="Google Shape;523;g1066244c191_0_133"/>
            <p:cNvSpPr/>
            <p:nvPr/>
          </p:nvSpPr>
          <p:spPr>
            <a:xfrm>
              <a:off x="673150" y="2539788"/>
              <a:ext cx="1088700" cy="830400"/>
            </a:xfrm>
            <a:prstGeom prst="rect">
              <a:avLst/>
            </a:prstGeom>
            <a:solidFill>
              <a:srgbClr val="666666"/>
            </a:solidFill>
            <a:ln>
              <a:noFill/>
            </a:ln>
            <a:effectLst>
              <a:outerShdw blurRad="85725" dist="57150" dir="7080000" algn="bl" rotWithShape="0">
                <a:srgbClr val="000000">
                  <a:alpha val="14117"/>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600" b="1" i="0" u="none" strike="noStrike" cap="none">
                  <a:solidFill>
                    <a:srgbClr val="FFFFFF"/>
                  </a:solidFill>
                  <a:latin typeface="Fira Sans Extra Condensed"/>
                  <a:ea typeface="Fira Sans Extra Condensed"/>
                  <a:cs typeface="Fira Sans Extra Condensed"/>
                  <a:sym typeface="Fira Sans Extra Condensed"/>
                </a:rPr>
                <a:t>Web application</a:t>
              </a:r>
              <a:endParaRPr sz="1600" b="1" i="0" u="none" strike="noStrike" cap="none">
                <a:solidFill>
                  <a:srgbClr val="FFFFFF"/>
                </a:solidFill>
                <a:latin typeface="Fira Sans Extra Condensed"/>
                <a:ea typeface="Fira Sans Extra Condensed"/>
                <a:cs typeface="Fira Sans Extra Condensed"/>
                <a:sym typeface="Fira Sans Extra Condensed"/>
              </a:endParaRPr>
            </a:p>
          </p:txBody>
        </p:sp>
        <p:sp>
          <p:nvSpPr>
            <p:cNvPr id="524" name="Google Shape;524;g1066244c191_0_133"/>
            <p:cNvSpPr/>
            <p:nvPr/>
          </p:nvSpPr>
          <p:spPr>
            <a:xfrm rot="-5400000">
              <a:off x="749894"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25" name="Google Shape;525;g1066244c191_0_133"/>
            <p:cNvSpPr/>
            <p:nvPr/>
          </p:nvSpPr>
          <p:spPr>
            <a:xfrm rot="-5400000">
              <a:off x="926637"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26" name="Google Shape;526;g1066244c191_0_133"/>
            <p:cNvSpPr/>
            <p:nvPr/>
          </p:nvSpPr>
          <p:spPr>
            <a:xfrm rot="-5400000">
              <a:off x="1103379"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27" name="Google Shape;527;g1066244c191_0_133"/>
            <p:cNvSpPr/>
            <p:nvPr/>
          </p:nvSpPr>
          <p:spPr>
            <a:xfrm rot="-5400000">
              <a:off x="1280122"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28" name="Google Shape;528;g1066244c191_0_133"/>
            <p:cNvSpPr/>
            <p:nvPr/>
          </p:nvSpPr>
          <p:spPr>
            <a:xfrm rot="-5400000">
              <a:off x="1456884"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29" name="Google Shape;529;g1066244c191_0_133"/>
            <p:cNvSpPr/>
            <p:nvPr/>
          </p:nvSpPr>
          <p:spPr>
            <a:xfrm rot="-5400000">
              <a:off x="1633626"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grpSp>
      <p:grpSp>
        <p:nvGrpSpPr>
          <p:cNvPr id="530" name="Google Shape;530;g1066244c191_0_133"/>
          <p:cNvGrpSpPr/>
          <p:nvPr/>
        </p:nvGrpSpPr>
        <p:grpSpPr>
          <a:xfrm>
            <a:off x="1242275" y="2378663"/>
            <a:ext cx="1088700" cy="830400"/>
            <a:chOff x="673150" y="2539788"/>
            <a:chExt cx="1088700" cy="830400"/>
          </a:xfrm>
        </p:grpSpPr>
        <p:sp>
          <p:nvSpPr>
            <p:cNvPr id="531" name="Google Shape;531;g1066244c191_0_133"/>
            <p:cNvSpPr/>
            <p:nvPr/>
          </p:nvSpPr>
          <p:spPr>
            <a:xfrm>
              <a:off x="673150" y="2539788"/>
              <a:ext cx="1088700" cy="830400"/>
            </a:xfrm>
            <a:prstGeom prst="rect">
              <a:avLst/>
            </a:prstGeom>
            <a:solidFill>
              <a:srgbClr val="666666"/>
            </a:solidFill>
            <a:ln>
              <a:noFill/>
            </a:ln>
            <a:effectLst>
              <a:outerShdw blurRad="85725" dist="57150" dir="7080000" algn="bl" rotWithShape="0">
                <a:srgbClr val="000000">
                  <a:alpha val="14117"/>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700" b="1" i="0" u="none" strike="noStrike" cap="none">
                  <a:solidFill>
                    <a:srgbClr val="FFFFFF"/>
                  </a:solidFill>
                  <a:latin typeface="Fira Sans Extra Condensed"/>
                  <a:ea typeface="Fira Sans Extra Condensed"/>
                  <a:cs typeface="Fira Sans Extra Condensed"/>
                  <a:sym typeface="Fira Sans Extra Condensed"/>
                </a:rPr>
                <a:t>Other variables</a:t>
              </a:r>
              <a:endParaRPr sz="1700" b="1" i="0" u="none" strike="noStrike" cap="none">
                <a:solidFill>
                  <a:srgbClr val="FFFFFF"/>
                </a:solidFill>
                <a:latin typeface="Fira Sans Extra Condensed"/>
                <a:ea typeface="Fira Sans Extra Condensed"/>
                <a:cs typeface="Fira Sans Extra Condensed"/>
                <a:sym typeface="Fira Sans Extra Condensed"/>
              </a:endParaRPr>
            </a:p>
          </p:txBody>
        </p:sp>
        <p:sp>
          <p:nvSpPr>
            <p:cNvPr id="532" name="Google Shape;532;g1066244c191_0_133"/>
            <p:cNvSpPr/>
            <p:nvPr/>
          </p:nvSpPr>
          <p:spPr>
            <a:xfrm rot="-5400000">
              <a:off x="749894"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33" name="Google Shape;533;g1066244c191_0_133"/>
            <p:cNvSpPr/>
            <p:nvPr/>
          </p:nvSpPr>
          <p:spPr>
            <a:xfrm rot="-5400000">
              <a:off x="926637"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34" name="Google Shape;534;g1066244c191_0_133"/>
            <p:cNvSpPr/>
            <p:nvPr/>
          </p:nvSpPr>
          <p:spPr>
            <a:xfrm rot="-5400000">
              <a:off x="1103379"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35" name="Google Shape;535;g1066244c191_0_133"/>
            <p:cNvSpPr/>
            <p:nvPr/>
          </p:nvSpPr>
          <p:spPr>
            <a:xfrm rot="-5400000">
              <a:off x="1280122"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36" name="Google Shape;536;g1066244c191_0_133"/>
            <p:cNvSpPr/>
            <p:nvPr/>
          </p:nvSpPr>
          <p:spPr>
            <a:xfrm rot="-5400000">
              <a:off x="1456884"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37" name="Google Shape;537;g1066244c191_0_133"/>
            <p:cNvSpPr/>
            <p:nvPr/>
          </p:nvSpPr>
          <p:spPr>
            <a:xfrm rot="-5400000">
              <a:off x="1633626"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grpSp>
      <p:grpSp>
        <p:nvGrpSpPr>
          <p:cNvPr id="538" name="Google Shape;538;g1066244c191_0_133"/>
          <p:cNvGrpSpPr/>
          <p:nvPr/>
        </p:nvGrpSpPr>
        <p:grpSpPr>
          <a:xfrm>
            <a:off x="9836250" y="2306088"/>
            <a:ext cx="1088700" cy="830400"/>
            <a:chOff x="368350" y="2234988"/>
            <a:chExt cx="1088700" cy="830400"/>
          </a:xfrm>
        </p:grpSpPr>
        <p:sp>
          <p:nvSpPr>
            <p:cNvPr id="539" name="Google Shape;539;g1066244c191_0_133"/>
            <p:cNvSpPr/>
            <p:nvPr/>
          </p:nvSpPr>
          <p:spPr>
            <a:xfrm>
              <a:off x="368350" y="2234988"/>
              <a:ext cx="1088700" cy="830400"/>
            </a:xfrm>
            <a:prstGeom prst="rect">
              <a:avLst/>
            </a:prstGeom>
            <a:solidFill>
              <a:srgbClr val="666666"/>
            </a:solidFill>
            <a:ln>
              <a:noFill/>
            </a:ln>
            <a:effectLst>
              <a:outerShdw blurRad="85725" dist="57150" dir="7080000" algn="bl" rotWithShape="0">
                <a:srgbClr val="000000">
                  <a:alpha val="14117"/>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800" b="1" i="0" u="none" strike="noStrike" cap="none">
                  <a:solidFill>
                    <a:srgbClr val="FFFFFF"/>
                  </a:solidFill>
                  <a:latin typeface="Fira Sans Extra Condensed"/>
                  <a:ea typeface="Fira Sans Extra Condensed"/>
                  <a:cs typeface="Fira Sans Extra Condensed"/>
                  <a:sym typeface="Fira Sans Extra Condensed"/>
                </a:rPr>
                <a:t>Include ML or VR</a:t>
              </a:r>
              <a:endParaRPr sz="1800" b="1" i="0" u="none" strike="noStrike" cap="none">
                <a:solidFill>
                  <a:srgbClr val="FFFFFF"/>
                </a:solidFill>
                <a:latin typeface="Fira Sans Extra Condensed"/>
                <a:ea typeface="Fira Sans Extra Condensed"/>
                <a:cs typeface="Fira Sans Extra Condensed"/>
                <a:sym typeface="Fira Sans Extra Condensed"/>
              </a:endParaRPr>
            </a:p>
          </p:txBody>
        </p:sp>
        <p:sp>
          <p:nvSpPr>
            <p:cNvPr id="540" name="Google Shape;540;g1066244c191_0_133"/>
            <p:cNvSpPr/>
            <p:nvPr/>
          </p:nvSpPr>
          <p:spPr>
            <a:xfrm rot="-5400000">
              <a:off x="445094"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41" name="Google Shape;541;g1066244c191_0_133"/>
            <p:cNvSpPr/>
            <p:nvPr/>
          </p:nvSpPr>
          <p:spPr>
            <a:xfrm rot="-5400000">
              <a:off x="621837"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42" name="Google Shape;542;g1066244c191_0_133"/>
            <p:cNvSpPr/>
            <p:nvPr/>
          </p:nvSpPr>
          <p:spPr>
            <a:xfrm rot="-5400000">
              <a:off x="798579"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43" name="Google Shape;543;g1066244c191_0_133"/>
            <p:cNvSpPr/>
            <p:nvPr/>
          </p:nvSpPr>
          <p:spPr>
            <a:xfrm rot="-5400000">
              <a:off x="975322"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44" name="Google Shape;544;g1066244c191_0_133"/>
            <p:cNvSpPr/>
            <p:nvPr/>
          </p:nvSpPr>
          <p:spPr>
            <a:xfrm rot="-5400000">
              <a:off x="1152084"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45" name="Google Shape;545;g1066244c191_0_133"/>
            <p:cNvSpPr/>
            <p:nvPr/>
          </p:nvSpPr>
          <p:spPr>
            <a:xfrm rot="-5400000">
              <a:off x="1328826"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grpSp>
      <p:sp>
        <p:nvSpPr>
          <p:cNvPr id="546" name="Google Shape;546;g1066244c191_0_133"/>
          <p:cNvSpPr/>
          <p:nvPr/>
        </p:nvSpPr>
        <p:spPr>
          <a:xfrm rot="10800000" flipH="1">
            <a:off x="4819328" y="514742"/>
            <a:ext cx="826794" cy="4579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47" name="Google Shape;547;g1066244c191_0_133"/>
          <p:cNvSpPr/>
          <p:nvPr/>
        </p:nvSpPr>
        <p:spPr>
          <a:xfrm>
            <a:off x="5276520" y="336600"/>
            <a:ext cx="2402700" cy="3027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Keep this title</a:t>
            </a:r>
            <a:endParaRPr sz="1400" b="0" i="0" u="none" strike="noStrike" cap="none">
              <a:solidFill>
                <a:schemeClr val="accent2"/>
              </a:solidFill>
              <a:latin typeface="Arial"/>
              <a:ea typeface="Arial"/>
              <a:cs typeface="Arial"/>
              <a:sym typeface="Arial"/>
            </a:endParaRPr>
          </a:p>
        </p:txBody>
      </p:sp>
      <p:sp>
        <p:nvSpPr>
          <p:cNvPr id="548" name="Google Shape;548;g1066244c191_0_133"/>
          <p:cNvSpPr/>
          <p:nvPr/>
        </p:nvSpPr>
        <p:spPr>
          <a:xfrm>
            <a:off x="8229600" y="12420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third installment</a:t>
            </a:r>
            <a:endParaRPr sz="1400" b="0" i="0" u="none" strike="noStrike" cap="none">
              <a:solidFill>
                <a:schemeClr val="accent2"/>
              </a:solidFill>
              <a:latin typeface="Arial"/>
              <a:ea typeface="Arial"/>
              <a:cs typeface="Arial"/>
              <a:sym typeface="Arial"/>
            </a:endParaRPr>
          </a:p>
        </p:txBody>
      </p:sp>
      <p:sp>
        <p:nvSpPr>
          <p:cNvPr id="549" name="Google Shape;549;g1066244c191_0_133"/>
          <p:cNvSpPr/>
          <p:nvPr/>
        </p:nvSpPr>
        <p:spPr>
          <a:xfrm>
            <a:off x="265315" y="80232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on the slides.</a:t>
            </a:r>
            <a:endParaRPr sz="1400" b="0" i="0" u="none" strike="noStrike" cap="none">
              <a:solidFill>
                <a:schemeClr val="accent2"/>
              </a:solidFill>
              <a:latin typeface="Arial"/>
              <a:ea typeface="Arial"/>
              <a:cs typeface="Arial"/>
              <a:sym typeface="Arial"/>
            </a:endParaRPr>
          </a:p>
        </p:txBody>
      </p:sp>
      <p:sp>
        <p:nvSpPr>
          <p:cNvPr id="550" name="Google Shape;550;g1066244c191_0_133"/>
          <p:cNvSpPr txBox="1"/>
          <p:nvPr/>
        </p:nvSpPr>
        <p:spPr>
          <a:xfrm>
            <a:off x="2745075" y="6052175"/>
            <a:ext cx="3000000" cy="6156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The font size must be at least 22 points.</a:t>
            </a:r>
            <a:endParaRPr sz="1400" b="1" i="0" u="none" strike="noStrike" cap="none">
              <a:solidFill>
                <a:schemeClr val="accent2"/>
              </a:solidFill>
              <a:latin typeface="Arial"/>
              <a:ea typeface="Arial"/>
              <a:cs typeface="Arial"/>
              <a:sym typeface="Arial"/>
            </a:endParaRPr>
          </a:p>
        </p:txBody>
      </p:sp>
      <p:sp>
        <p:nvSpPr>
          <p:cNvPr id="551" name="Google Shape;551;g1066244c191_0_133"/>
          <p:cNvSpPr/>
          <p:nvPr/>
        </p:nvSpPr>
        <p:spPr>
          <a:xfrm>
            <a:off x="7457802" y="5949583"/>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You can add, delete or change some future work addresses</a:t>
            </a:r>
            <a:endParaRPr sz="1400" b="0" i="0" u="none" strike="noStrike" cap="none">
              <a:solidFill>
                <a:schemeClr val="accent2"/>
              </a:solidFill>
              <a:latin typeface="Arial"/>
              <a:ea typeface="Arial"/>
              <a:cs typeface="Arial"/>
              <a:sym typeface="Arial"/>
            </a:endParaRPr>
          </a:p>
        </p:txBody>
      </p:sp>
      <p:sp>
        <p:nvSpPr>
          <p:cNvPr id="552" name="Google Shape;552;g1066244c191_0_133"/>
          <p:cNvSpPr/>
          <p:nvPr/>
        </p:nvSpPr>
        <p:spPr>
          <a:xfrm>
            <a:off x="69002" y="3812733"/>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Delete this</a:t>
            </a:r>
            <a:endParaRPr sz="1400" b="0" i="1"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if you study</a:t>
            </a:r>
            <a:endParaRPr sz="1400" b="0" i="1" u="none" strike="noStrike" cap="none">
              <a:solidFill>
                <a:schemeClr val="accent2"/>
              </a:solidFill>
              <a:latin typeface="Arial"/>
              <a:ea typeface="Arial"/>
              <a:cs typeface="Arial"/>
              <a:sym typeface="Arial"/>
            </a:endParaRPr>
          </a:p>
          <a:p>
            <a:pPr marL="0" lvl="0" indent="0" algn="ctr" rtl="0">
              <a:spcBef>
                <a:spcPts val="0"/>
              </a:spcBef>
              <a:spcAft>
                <a:spcPts val="0"/>
              </a:spcAft>
              <a:buClr>
                <a:schemeClr val="dk1"/>
              </a:buClr>
              <a:buSzPts val="1400"/>
              <a:buFont typeface="Arial"/>
              <a:buNone/>
            </a:pPr>
            <a:r>
              <a:rPr lang="en-US" i="1">
                <a:solidFill>
                  <a:schemeClr val="accent2"/>
                </a:solidFill>
              </a:rPr>
              <a:t>Mathematics</a:t>
            </a:r>
            <a:endParaRPr i="1">
              <a:solidFill>
                <a:schemeClr val="accent2"/>
              </a:solidFil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Engineering</a:t>
            </a:r>
            <a:endParaRPr sz="1400" b="0" i="1"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endParaRPr sz="1400" b="0" i="1" u="none" strike="noStrike" cap="none">
              <a:solidFill>
                <a:schemeClr val="accent2"/>
              </a:solidFill>
              <a:latin typeface="Arial"/>
              <a:ea typeface="Arial"/>
              <a:cs typeface="Arial"/>
              <a:sym typeface="Arial"/>
            </a:endParaRPr>
          </a:p>
        </p:txBody>
      </p:sp>
      <p:sp>
        <p:nvSpPr>
          <p:cNvPr id="553" name="Google Shape;553;g1066244c191_0_133"/>
          <p:cNvSpPr/>
          <p:nvPr/>
        </p:nvSpPr>
        <p:spPr>
          <a:xfrm>
            <a:off x="5646138" y="802325"/>
            <a:ext cx="48270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Please name the courses in which you could continue to work on this project.</a:t>
            </a:r>
            <a:endParaRPr sz="1400" b="0" i="0" u="none" strike="noStrike" cap="none">
              <a:solidFill>
                <a:schemeClr val="accent2"/>
              </a:solidFill>
              <a:latin typeface="Arial"/>
              <a:ea typeface="Arial"/>
              <a:cs typeface="Arial"/>
              <a:sym typeface="Arial"/>
            </a:endParaRPr>
          </a:p>
        </p:txBody>
      </p:sp>
      <p:sp>
        <p:nvSpPr>
          <p:cNvPr id="554" name="Google Shape;554;g1066244c191_0_133"/>
          <p:cNvSpPr/>
          <p:nvPr/>
        </p:nvSpPr>
        <p:spPr>
          <a:xfrm rot="10800000" flipH="1">
            <a:off x="5050475" y="1024007"/>
            <a:ext cx="811836" cy="29446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55" name="Google Shape;555;g1066244c191_0_133"/>
          <p:cNvSpPr/>
          <p:nvPr/>
        </p:nvSpPr>
        <p:spPr>
          <a:xfrm rot="10800000">
            <a:off x="10334499" y="947808"/>
            <a:ext cx="806652" cy="43264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56" name="Google Shape;556;g1066244c191_0_133"/>
          <p:cNvSpPr/>
          <p:nvPr/>
        </p:nvSpPr>
        <p:spPr>
          <a:xfrm rot="-3788704">
            <a:off x="8003181" y="1401247"/>
            <a:ext cx="806653" cy="432644"/>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57" name="Google Shape;557;g1066244c191_0_133"/>
          <p:cNvSpPr/>
          <p:nvPr/>
        </p:nvSpPr>
        <p:spPr>
          <a:xfrm>
            <a:off x="4407763" y="3990850"/>
            <a:ext cx="48270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Please tell us what you could do, in the following courses, to improve this project.</a:t>
            </a:r>
            <a:endParaRPr sz="1400" b="0" i="0" u="none" strike="noStrike" cap="none">
              <a:solidFill>
                <a:schemeClr val="accent2"/>
              </a:solidFill>
              <a:latin typeface="Arial"/>
              <a:ea typeface="Arial"/>
              <a:cs typeface="Arial"/>
              <a:sym typeface="Arial"/>
            </a:endParaRPr>
          </a:p>
        </p:txBody>
      </p:sp>
      <p:sp>
        <p:nvSpPr>
          <p:cNvPr id="558" name="Google Shape;558;g1066244c191_0_133"/>
          <p:cNvSpPr/>
          <p:nvPr/>
        </p:nvSpPr>
        <p:spPr>
          <a:xfrm rot="5763114" flipH="1">
            <a:off x="4821883" y="3386199"/>
            <a:ext cx="811824" cy="29443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59" name="Google Shape;559;g1066244c191_0_133"/>
          <p:cNvSpPr/>
          <p:nvPr/>
        </p:nvSpPr>
        <p:spPr>
          <a:xfrm rot="5763114" flipH="1">
            <a:off x="7260283" y="3386199"/>
            <a:ext cx="811824" cy="29443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60" name="Google Shape;560;g1066244c191_0_133"/>
          <p:cNvSpPr/>
          <p:nvPr/>
        </p:nvSpPr>
        <p:spPr>
          <a:xfrm rot="9163861" flipH="1">
            <a:off x="8936681" y="3462420"/>
            <a:ext cx="811824" cy="294405"/>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64"/>
        <p:cNvGrpSpPr/>
        <p:nvPr/>
      </p:nvGrpSpPr>
      <p:grpSpPr>
        <a:xfrm>
          <a:off x="0" y="0"/>
          <a:ext cx="0" cy="0"/>
          <a:chOff x="0" y="0"/>
          <a:chExt cx="0" cy="0"/>
        </a:xfrm>
      </p:grpSpPr>
      <p:pic>
        <p:nvPicPr>
          <p:cNvPr id="565" name="Google Shape;565;p10"/>
          <p:cNvPicPr preferRelativeResize="0"/>
          <p:nvPr/>
        </p:nvPicPr>
        <p:blipFill rotWithShape="1">
          <a:blip r:embed="rId3">
            <a:alphaModFix/>
          </a:blip>
          <a:srcRect/>
          <a:stretch/>
        </p:blipFill>
        <p:spPr>
          <a:xfrm>
            <a:off x="-2880" y="0"/>
            <a:ext cx="12196080" cy="6855840"/>
          </a:xfrm>
          <a:prstGeom prst="rect">
            <a:avLst/>
          </a:prstGeom>
          <a:noFill/>
          <a:ln>
            <a:noFill/>
          </a:ln>
        </p:spPr>
      </p:pic>
      <p:sp>
        <p:nvSpPr>
          <p:cNvPr id="566" name="Google Shape;566;p10"/>
          <p:cNvSpPr/>
          <p:nvPr/>
        </p:nvSpPr>
        <p:spPr>
          <a:xfrm>
            <a:off x="265320" y="376920"/>
            <a:ext cx="5402160" cy="42480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Report accepted in OSF.IO</a:t>
            </a:r>
            <a:endParaRPr sz="2200" b="0" i="0" u="none" strike="noStrike" cap="none">
              <a:solidFill>
                <a:srgbClr val="000000"/>
              </a:solidFill>
              <a:latin typeface="Arial"/>
              <a:ea typeface="Arial"/>
              <a:cs typeface="Arial"/>
              <a:sym typeface="Arial"/>
            </a:endParaRPr>
          </a:p>
        </p:txBody>
      </p:sp>
      <p:sp>
        <p:nvSpPr>
          <p:cNvPr id="567" name="Google Shape;567;p10"/>
          <p:cNvSpPr/>
          <p:nvPr/>
        </p:nvSpPr>
        <p:spPr>
          <a:xfrm rot="10800000" flipH="1">
            <a:off x="4321521" y="468155"/>
            <a:ext cx="945756" cy="83916"/>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68" name="Google Shape;568;p10"/>
          <p:cNvSpPr/>
          <p:nvPr/>
        </p:nvSpPr>
        <p:spPr>
          <a:xfrm>
            <a:off x="4971720" y="336600"/>
            <a:ext cx="2402700" cy="3027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Keep this title</a:t>
            </a:r>
            <a:endParaRPr sz="1400" b="0" i="0" u="none" strike="noStrike" cap="none">
              <a:solidFill>
                <a:schemeClr val="accent2"/>
              </a:solidFill>
              <a:latin typeface="Arial"/>
              <a:ea typeface="Arial"/>
              <a:cs typeface="Arial"/>
              <a:sym typeface="Arial"/>
            </a:endParaRPr>
          </a:p>
        </p:txBody>
      </p:sp>
      <p:sp>
        <p:nvSpPr>
          <p:cNvPr id="569" name="Google Shape;569;p10"/>
          <p:cNvSpPr/>
          <p:nvPr/>
        </p:nvSpPr>
        <p:spPr>
          <a:xfrm>
            <a:off x="2623800" y="2240875"/>
            <a:ext cx="3649500" cy="5160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Include the report citation</a:t>
            </a:r>
            <a:br>
              <a:rPr lang="en-US" sz="1800" b="0" i="0" u="none" strike="noStrike" cap="none">
                <a:solidFill>
                  <a:schemeClr val="accent2"/>
                </a:solidFill>
                <a:latin typeface="Arial"/>
                <a:ea typeface="Arial"/>
                <a:cs typeface="Arial"/>
                <a:sym typeface="Arial"/>
              </a:rPr>
            </a:br>
            <a:r>
              <a:rPr lang="en-US" sz="1400" b="0" i="1" u="none" strike="noStrike" cap="none">
                <a:solidFill>
                  <a:schemeClr val="accent2"/>
                </a:solidFill>
                <a:latin typeface="Arial"/>
                <a:ea typeface="Arial"/>
                <a:cs typeface="Arial"/>
                <a:sym typeface="Arial"/>
              </a:rPr>
              <a:t>in OSF PREPRINTS and the link. No, not in OSF projects, it is in OSF Preprints.</a:t>
            </a:r>
            <a:endParaRPr sz="1400" b="0" i="0" u="none" strike="noStrike" cap="none">
              <a:solidFill>
                <a:schemeClr val="accent2"/>
              </a:solidFill>
              <a:latin typeface="Arial"/>
              <a:ea typeface="Arial"/>
              <a:cs typeface="Arial"/>
              <a:sym typeface="Arial"/>
            </a:endParaRPr>
          </a:p>
        </p:txBody>
      </p:sp>
      <p:sp>
        <p:nvSpPr>
          <p:cNvPr id="570" name="Google Shape;570;p10"/>
          <p:cNvSpPr/>
          <p:nvPr/>
        </p:nvSpPr>
        <p:spPr>
          <a:xfrm rot="10800000" flipH="1">
            <a:off x="2087873" y="2693743"/>
            <a:ext cx="618840" cy="48951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71" name="Google Shape;571;p10"/>
          <p:cNvSpPr/>
          <p:nvPr/>
        </p:nvSpPr>
        <p:spPr>
          <a:xfrm>
            <a:off x="418325" y="3107875"/>
            <a:ext cx="6126000" cy="912600"/>
          </a:xfrm>
          <a:prstGeom prst="rect">
            <a:avLst/>
          </a:prstGeom>
          <a:noFill/>
          <a:ln>
            <a:noFill/>
          </a:ln>
        </p:spPr>
        <p:txBody>
          <a:bodyPr spcFirstLastPara="1" wrap="square" lIns="90000" tIns="45000" rIns="90000" bIns="45000" anchor="t" anchorCtr="0">
            <a:spAutoFit/>
          </a:bodyPr>
          <a:lstStyle/>
          <a:p>
            <a:pPr marL="0" marR="0" lvl="0" indent="0" algn="just" rtl="0">
              <a:lnSpc>
                <a:spcPct val="100000"/>
              </a:lnSpc>
              <a:spcBef>
                <a:spcPts val="0"/>
              </a:spcBef>
              <a:spcAft>
                <a:spcPts val="0"/>
              </a:spcAft>
              <a:buClr>
                <a:srgbClr val="000000"/>
              </a:buClr>
              <a:buSzPts val="1800"/>
              <a:buFont typeface="Arial"/>
              <a:buNone/>
            </a:pPr>
            <a:r>
              <a:rPr lang="en-US" sz="2200" b="0" i="0" u="none" strike="noStrike" cap="none">
                <a:solidFill>
                  <a:srgbClr val="001E33"/>
                </a:solidFill>
                <a:latin typeface="Arial"/>
                <a:ea typeface="Arial"/>
                <a:cs typeface="Arial"/>
                <a:sym typeface="Arial"/>
              </a:rPr>
              <a:t>Julián Ramírez, Andrés Salazar, Simón Marín, Mauricio Toro. Energy and Storage Optimization in Precision Livestock Farming. Technical Report, Universidad EAFIT, 2021. https://doi.org/10.31219/osf.io/du8yt</a:t>
            </a:r>
            <a:endParaRPr sz="2200" b="0" i="0" u="none" strike="noStrike" cap="none">
              <a:solidFill>
                <a:srgbClr val="001E33"/>
              </a:solidFill>
              <a:latin typeface="Arial"/>
              <a:ea typeface="Arial"/>
              <a:cs typeface="Arial"/>
              <a:sym typeface="Arial"/>
            </a:endParaRPr>
          </a:p>
        </p:txBody>
      </p:sp>
      <p:sp>
        <p:nvSpPr>
          <p:cNvPr id="572" name="Google Shape;572;p10"/>
          <p:cNvSpPr/>
          <p:nvPr/>
        </p:nvSpPr>
        <p:spPr>
          <a:xfrm>
            <a:off x="2640426" y="5215875"/>
            <a:ext cx="3508800" cy="5160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Include a screenshot of your published report on osf.io and remove the circle</a:t>
            </a:r>
            <a:endParaRPr sz="1400" b="0" i="0" u="none" strike="noStrike" cap="none">
              <a:solidFill>
                <a:schemeClr val="accent2"/>
              </a:solidFill>
              <a:latin typeface="Arial"/>
              <a:ea typeface="Arial"/>
              <a:cs typeface="Arial"/>
              <a:sym typeface="Arial"/>
            </a:endParaRPr>
          </a:p>
        </p:txBody>
      </p:sp>
      <p:sp>
        <p:nvSpPr>
          <p:cNvPr id="573" name="Google Shape;573;p10"/>
          <p:cNvSpPr/>
          <p:nvPr/>
        </p:nvSpPr>
        <p:spPr>
          <a:xfrm>
            <a:off x="8229600" y="124200"/>
            <a:ext cx="2114640" cy="51588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third installment</a:t>
            </a:r>
            <a:endParaRPr sz="1400" b="0" i="0" u="none" strike="noStrike" cap="none">
              <a:solidFill>
                <a:schemeClr val="accent2"/>
              </a:solidFill>
              <a:latin typeface="Arial"/>
              <a:ea typeface="Arial"/>
              <a:cs typeface="Arial"/>
              <a:sym typeface="Arial"/>
            </a:endParaRPr>
          </a:p>
        </p:txBody>
      </p:sp>
      <p:sp>
        <p:nvSpPr>
          <p:cNvPr id="574" name="Google Shape;574;p10"/>
          <p:cNvSpPr/>
          <p:nvPr/>
        </p:nvSpPr>
        <p:spPr>
          <a:xfrm>
            <a:off x="548240" y="95949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on the slides.</a:t>
            </a:r>
            <a:endParaRPr sz="1400" b="0" i="0" u="none" strike="noStrike" cap="none">
              <a:solidFill>
                <a:schemeClr val="accent2"/>
              </a:solidFill>
              <a:latin typeface="Arial"/>
              <a:ea typeface="Arial"/>
              <a:cs typeface="Arial"/>
              <a:sym typeface="Arial"/>
            </a:endParaRPr>
          </a:p>
        </p:txBody>
      </p:sp>
      <p:sp>
        <p:nvSpPr>
          <p:cNvPr id="575" name="Google Shape;575;p10"/>
          <p:cNvSpPr/>
          <p:nvPr/>
        </p:nvSpPr>
        <p:spPr>
          <a:xfrm flipH="1">
            <a:off x="7405536" y="5261857"/>
            <a:ext cx="530658" cy="83305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76" name="Google Shape;576;p10"/>
          <p:cNvSpPr/>
          <p:nvPr/>
        </p:nvSpPr>
        <p:spPr>
          <a:xfrm>
            <a:off x="5509326" y="6128750"/>
            <a:ext cx="34254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Include monitors and teachers among the authors, please.</a:t>
            </a:r>
            <a:endParaRPr sz="1400" b="0" i="0" u="none" strike="noStrike" cap="none">
              <a:solidFill>
                <a:schemeClr val="accent2"/>
              </a:solidFill>
              <a:latin typeface="Arial"/>
              <a:ea typeface="Arial"/>
              <a:cs typeface="Arial"/>
              <a:sym typeface="Arial"/>
            </a:endParaRPr>
          </a:p>
        </p:txBody>
      </p:sp>
      <p:pic>
        <p:nvPicPr>
          <p:cNvPr id="577" name="Google Shape;577;p10"/>
          <p:cNvPicPr preferRelativeResize="0"/>
          <p:nvPr/>
        </p:nvPicPr>
        <p:blipFill rotWithShape="1">
          <a:blip r:embed="rId4">
            <a:alphaModFix/>
          </a:blip>
          <a:srcRect/>
          <a:stretch/>
        </p:blipFill>
        <p:spPr>
          <a:xfrm>
            <a:off x="6431576" y="1829064"/>
            <a:ext cx="5550945" cy="3615400"/>
          </a:xfrm>
          <a:prstGeom prst="rect">
            <a:avLst/>
          </a:prstGeom>
          <a:noFill/>
          <a:ln>
            <a:noFill/>
          </a:ln>
        </p:spPr>
      </p:pic>
      <p:sp>
        <p:nvSpPr>
          <p:cNvPr id="578" name="Google Shape;578;p10"/>
          <p:cNvSpPr/>
          <p:nvPr/>
        </p:nvSpPr>
        <p:spPr>
          <a:xfrm flipH="1">
            <a:off x="5920511" y="4581882"/>
            <a:ext cx="530658" cy="83305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79" name="Google Shape;579;p10"/>
          <p:cNvSpPr txBox="1"/>
          <p:nvPr/>
        </p:nvSpPr>
        <p:spPr>
          <a:xfrm>
            <a:off x="926000" y="6046350"/>
            <a:ext cx="3000000" cy="6156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The font size must be at least 22 points.</a:t>
            </a:r>
            <a:endParaRPr sz="1400" b="1" i="0" u="none" strike="noStrike" cap="none">
              <a:solidFill>
                <a:schemeClr val="accent2"/>
              </a:solidFill>
              <a:latin typeface="Arial"/>
              <a:ea typeface="Arial"/>
              <a:cs typeface="Arial"/>
              <a:sym typeface="Arial"/>
            </a:endParaRPr>
          </a:p>
        </p:txBody>
      </p:sp>
      <p:sp>
        <p:nvSpPr>
          <p:cNvPr id="580" name="Google Shape;580;p10"/>
          <p:cNvSpPr/>
          <p:nvPr/>
        </p:nvSpPr>
        <p:spPr>
          <a:xfrm>
            <a:off x="4321529" y="1057400"/>
            <a:ext cx="29325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Delete this slide if your report was not submitted to OSF.</a:t>
            </a:r>
            <a:endParaRPr sz="1400" b="0" i="0" u="none" strike="noStrike" cap="none">
              <a:solidFill>
                <a:schemeClr val="accent2"/>
              </a:solidFill>
              <a:latin typeface="Arial"/>
              <a:ea typeface="Arial"/>
              <a:cs typeface="Arial"/>
              <a:sym typeface="Arial"/>
            </a:endParaRPr>
          </a:p>
        </p:txBody>
      </p:sp>
      <p:sp>
        <p:nvSpPr>
          <p:cNvPr id="581" name="Google Shape;581;p10"/>
          <p:cNvSpPr/>
          <p:nvPr/>
        </p:nvSpPr>
        <p:spPr>
          <a:xfrm rot="9395086" flipH="1">
            <a:off x="716280" y="2541321"/>
            <a:ext cx="618825" cy="48952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82" name="Google Shape;582;p10"/>
          <p:cNvSpPr/>
          <p:nvPr/>
        </p:nvSpPr>
        <p:spPr>
          <a:xfrm>
            <a:off x="121679" y="1940925"/>
            <a:ext cx="29325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This is an example of a citation </a:t>
            </a:r>
            <a:br>
              <a:rPr lang="en-US" sz="1400" b="0" i="1" u="none" strike="noStrike" cap="none">
                <a:solidFill>
                  <a:schemeClr val="accent2"/>
                </a:solidFill>
                <a:latin typeface="Arial"/>
                <a:ea typeface="Arial"/>
                <a:cs typeface="Arial"/>
                <a:sym typeface="Arial"/>
              </a:rPr>
            </a:br>
            <a:r>
              <a:rPr lang="en-US" sz="1400" b="0" i="1" u="none" strike="noStrike" cap="none">
                <a:solidFill>
                  <a:schemeClr val="accent2"/>
                </a:solidFill>
                <a:latin typeface="Arial"/>
                <a:ea typeface="Arial"/>
                <a:cs typeface="Arial"/>
                <a:sym typeface="Arial"/>
              </a:rPr>
              <a:t>from a previous report</a:t>
            </a:r>
            <a:endParaRPr sz="1400" b="0" i="0" u="none" strike="noStrike" cap="none">
              <a:solidFill>
                <a:schemeClr val="accent2"/>
              </a:solidFill>
              <a:latin typeface="Arial"/>
              <a:ea typeface="Arial"/>
              <a:cs typeface="Arial"/>
              <a:sym typeface="Arial"/>
            </a:endParaRPr>
          </a:p>
        </p:txBody>
      </p:sp>
      <p:sp>
        <p:nvSpPr>
          <p:cNvPr id="583" name="Google Shape;583;p10"/>
          <p:cNvSpPr/>
          <p:nvPr/>
        </p:nvSpPr>
        <p:spPr>
          <a:xfrm rot="9395086" flipH="1">
            <a:off x="8474505" y="1542496"/>
            <a:ext cx="618825" cy="48952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84" name="Google Shape;584;p10"/>
          <p:cNvSpPr/>
          <p:nvPr/>
        </p:nvSpPr>
        <p:spPr>
          <a:xfrm>
            <a:off x="8413304" y="942100"/>
            <a:ext cx="29325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This is an example screenshot </a:t>
            </a:r>
            <a:br>
              <a:rPr lang="en-US" sz="1400" b="0" i="1" u="none" strike="noStrike" cap="none">
                <a:solidFill>
                  <a:schemeClr val="accent2"/>
                </a:solidFill>
                <a:latin typeface="Arial"/>
                <a:ea typeface="Arial"/>
                <a:cs typeface="Arial"/>
                <a:sym typeface="Arial"/>
              </a:rPr>
            </a:br>
            <a:r>
              <a:rPr lang="en-US" sz="1400" b="0" i="1" u="none" strike="noStrike" cap="none">
                <a:solidFill>
                  <a:schemeClr val="accent2"/>
                </a:solidFill>
                <a:latin typeface="Arial"/>
                <a:ea typeface="Arial"/>
                <a:cs typeface="Arial"/>
                <a:sym typeface="Arial"/>
              </a:rPr>
              <a:t>from a previous report</a:t>
            </a:r>
            <a:endParaRPr sz="1400" b="0" i="0" u="none" strike="noStrike" cap="none">
              <a:solidFill>
                <a:schemeClr val="accent2"/>
              </a:solidFill>
              <a:latin typeface="Arial"/>
              <a:ea typeface="Arial"/>
              <a:cs typeface="Arial"/>
              <a:sym typeface="Arial"/>
            </a:endParaRPr>
          </a:p>
        </p:txBody>
      </p:sp>
      <p:sp>
        <p:nvSpPr>
          <p:cNvPr id="585" name="Google Shape;585;p10"/>
          <p:cNvSpPr/>
          <p:nvPr/>
        </p:nvSpPr>
        <p:spPr>
          <a:xfrm>
            <a:off x="6751675" y="1710075"/>
            <a:ext cx="1339800" cy="424800"/>
          </a:xfrm>
          <a:prstGeom prst="ellipse">
            <a:avLst/>
          </a:prstGeom>
          <a:noFill/>
          <a:ln w="19050" cap="flat" cmpd="sng">
            <a:solidFill>
              <a:srgbClr val="ED7D31"/>
            </a:solid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89"/>
        <p:cNvGrpSpPr/>
        <p:nvPr/>
      </p:nvGrpSpPr>
      <p:grpSpPr>
        <a:xfrm>
          <a:off x="0" y="0"/>
          <a:ext cx="0" cy="0"/>
          <a:chOff x="0" y="0"/>
          <a:chExt cx="0" cy="0"/>
        </a:xfrm>
      </p:grpSpPr>
      <p:pic>
        <p:nvPicPr>
          <p:cNvPr id="590" name="Google Shape;590;gadd317ae2b_0_117"/>
          <p:cNvPicPr preferRelativeResize="0"/>
          <p:nvPr/>
        </p:nvPicPr>
        <p:blipFill rotWithShape="1">
          <a:blip r:embed="rId3">
            <a:alphaModFix/>
          </a:blip>
          <a:srcRect l="20134"/>
          <a:stretch/>
        </p:blipFill>
        <p:spPr>
          <a:xfrm>
            <a:off x="-47400" y="0"/>
            <a:ext cx="9787201" cy="6893125"/>
          </a:xfrm>
          <a:prstGeom prst="rect">
            <a:avLst/>
          </a:prstGeom>
          <a:noFill/>
          <a:ln>
            <a:noFill/>
          </a:ln>
        </p:spPr>
      </p:pic>
      <p:sp>
        <p:nvSpPr>
          <p:cNvPr id="591" name="Google Shape;591;gadd317ae2b_0_117"/>
          <p:cNvSpPr/>
          <p:nvPr/>
        </p:nvSpPr>
        <p:spPr>
          <a:xfrm>
            <a:off x="-53831" y="-8709"/>
            <a:ext cx="12254399" cy="6866700"/>
          </a:xfrm>
          <a:prstGeom prst="rect">
            <a:avLst/>
          </a:prstGeom>
          <a:gradFill>
            <a:gsLst>
              <a:gs pos="0">
                <a:srgbClr val="FFFFFF">
                  <a:alpha val="0"/>
                </a:srgbClr>
              </a:gs>
              <a:gs pos="57000">
                <a:schemeClr val="lt1"/>
              </a:gs>
              <a:gs pos="100000">
                <a:schemeClr val="lt1"/>
              </a:gs>
            </a:gsLst>
            <a:lin ang="0" scaled="0"/>
          </a:grad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6000"/>
              <a:buFont typeface="Arial"/>
              <a:buNone/>
            </a:pPr>
            <a:r>
              <a:rPr lang="en-US" sz="6000" b="0" i="0" u="none" strike="noStrike" cap="none">
                <a:solidFill>
                  <a:srgbClr val="001E33"/>
                </a:solidFill>
                <a:latin typeface="Arial"/>
                <a:ea typeface="Arial"/>
                <a:cs typeface="Arial"/>
                <a:sym typeface="Arial"/>
              </a:rPr>
              <a:t>THANK YOU!</a:t>
            </a:r>
            <a:r>
              <a:rPr lang="en-US" sz="6000" b="0" i="0" u="none" strike="noStrike" cap="none">
                <a:solidFill>
                  <a:schemeClr val="lt1"/>
                </a:solidFill>
                <a:latin typeface="Arial"/>
                <a:ea typeface="Arial"/>
                <a:cs typeface="Arial"/>
                <a:sym typeface="Arial"/>
              </a:rPr>
              <a:t>!!</a:t>
            </a:r>
            <a:endParaRPr sz="6000" b="0" i="0" u="none" strike="noStrike" cap="none">
              <a:solidFill>
                <a:schemeClr val="lt1"/>
              </a:solidFill>
              <a:latin typeface="Arial"/>
              <a:ea typeface="Arial"/>
              <a:cs typeface="Arial"/>
              <a:sym typeface="Arial"/>
            </a:endParaRPr>
          </a:p>
        </p:txBody>
      </p:sp>
      <p:sp>
        <p:nvSpPr>
          <p:cNvPr id="592" name="Google Shape;592;gadd317ae2b_0_117"/>
          <p:cNvSpPr txBox="1"/>
          <p:nvPr/>
        </p:nvSpPr>
        <p:spPr>
          <a:xfrm>
            <a:off x="5046225" y="4020625"/>
            <a:ext cx="6945600" cy="12618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2000"/>
              <a:buFont typeface="Arial"/>
              <a:buNone/>
            </a:pPr>
            <a:r>
              <a:rPr lang="en-US" sz="2500" b="1" i="0" u="none" strike="noStrike" cap="none">
                <a:solidFill>
                  <a:srgbClr val="001E33"/>
                </a:solidFill>
                <a:latin typeface="Arial"/>
                <a:ea typeface="Arial"/>
                <a:cs typeface="Arial"/>
                <a:sym typeface="Arial"/>
              </a:rPr>
              <a:t>With the support of </a:t>
            </a:r>
            <a:endParaRPr sz="1900" b="0" i="0" u="none" strike="noStrike" cap="none">
              <a:solidFill>
                <a:srgbClr val="000000"/>
              </a:solidFill>
              <a:latin typeface="Arial"/>
              <a:ea typeface="Arial"/>
              <a:cs typeface="Arial"/>
              <a:sym typeface="Arial"/>
            </a:endParaRPr>
          </a:p>
          <a:p>
            <a:pPr marL="0" marR="0" lvl="0" indent="0" algn="just" rtl="0">
              <a:lnSpc>
                <a:spcPct val="100000"/>
              </a:lnSpc>
              <a:spcBef>
                <a:spcPts val="0"/>
              </a:spcBef>
              <a:spcAft>
                <a:spcPts val="0"/>
              </a:spcAft>
              <a:buClr>
                <a:srgbClr val="000000"/>
              </a:buClr>
              <a:buSzPts val="1400"/>
              <a:buFont typeface="Arial"/>
              <a:buNone/>
            </a:pPr>
            <a:r>
              <a:rPr lang="en-US" sz="2200" b="0" i="0" u="none" strike="noStrike" cap="none">
                <a:solidFill>
                  <a:srgbClr val="001E33"/>
                </a:solidFill>
                <a:latin typeface="Arial"/>
                <a:ea typeface="Arial"/>
                <a:cs typeface="Arial"/>
                <a:sym typeface="Arial"/>
              </a:rPr>
              <a:t>The first two authors were supported by the Sapiencia grant, financed by the municipality of Medellín. All authors are grateful to the Vice Rector's Office for Discovery and Creation, Universidad EAFIT, for their support in this research.</a:t>
            </a:r>
            <a:endParaRPr sz="2200" b="0" i="0" u="none" strike="noStrike" cap="none">
              <a:solidFill>
                <a:srgbClr val="000000"/>
              </a:solidFill>
              <a:latin typeface="Arial"/>
              <a:ea typeface="Arial"/>
              <a:cs typeface="Arial"/>
              <a:sym typeface="Arial"/>
            </a:endParaRPr>
          </a:p>
          <a:p>
            <a:pPr marL="0" marR="0" lvl="0" indent="0" algn="just" rtl="0">
              <a:lnSpc>
                <a:spcPct val="100000"/>
              </a:lnSpc>
              <a:spcBef>
                <a:spcPts val="0"/>
              </a:spcBef>
              <a:spcAft>
                <a:spcPts val="0"/>
              </a:spcAft>
              <a:buClr>
                <a:srgbClr val="000000"/>
              </a:buClr>
              <a:buSzPts val="1400"/>
              <a:buFont typeface="Arial"/>
              <a:buNone/>
            </a:pPr>
            <a:endParaRPr sz="2200" b="0" i="0" u="none" strike="noStrike" cap="none">
              <a:solidFill>
                <a:schemeClr val="dk1"/>
              </a:solidFill>
              <a:latin typeface="Calibri"/>
              <a:ea typeface="Calibri"/>
              <a:cs typeface="Calibri"/>
              <a:sym typeface="Calibri"/>
            </a:endParaRPr>
          </a:p>
        </p:txBody>
      </p:sp>
      <p:sp>
        <p:nvSpPr>
          <p:cNvPr id="593" name="Google Shape;593;gadd317ae2b_0_117"/>
          <p:cNvSpPr/>
          <p:nvPr/>
        </p:nvSpPr>
        <p:spPr>
          <a:xfrm>
            <a:off x="3546885" y="2762675"/>
            <a:ext cx="3425400" cy="729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Don't forget your scholarship acknowledgements (if you have one) For others, for those who pay your tuition fees</a:t>
            </a:r>
            <a:endParaRPr sz="1400" b="0" i="0" u="none" strike="noStrike" cap="none">
              <a:solidFill>
                <a:schemeClr val="accent2"/>
              </a:solidFill>
              <a:latin typeface="Arial"/>
              <a:ea typeface="Arial"/>
              <a:cs typeface="Arial"/>
              <a:sym typeface="Arial"/>
            </a:endParaRPr>
          </a:p>
        </p:txBody>
      </p:sp>
      <p:sp>
        <p:nvSpPr>
          <p:cNvPr id="594" name="Google Shape;594;gadd317ae2b_0_117"/>
          <p:cNvSpPr/>
          <p:nvPr/>
        </p:nvSpPr>
        <p:spPr>
          <a:xfrm rot="10800000">
            <a:off x="6307580" y="3556275"/>
            <a:ext cx="324270" cy="84304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95" name="Google Shape;595;gadd317ae2b_0_117"/>
          <p:cNvSpPr/>
          <p:nvPr/>
        </p:nvSpPr>
        <p:spPr>
          <a:xfrm>
            <a:off x="5249940" y="102434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on the slides.</a:t>
            </a:r>
            <a:endParaRPr sz="1400" b="0" i="0" u="none" strike="noStrike" cap="none">
              <a:solidFill>
                <a:schemeClr val="accent2"/>
              </a:solidFill>
              <a:latin typeface="Arial"/>
              <a:ea typeface="Arial"/>
              <a:cs typeface="Arial"/>
              <a:sym typeface="Arial"/>
            </a:endParaRPr>
          </a:p>
        </p:txBody>
      </p:sp>
      <p:sp>
        <p:nvSpPr>
          <p:cNvPr id="596" name="Google Shape;596;gadd317ae2b_0_117"/>
          <p:cNvSpPr txBox="1"/>
          <p:nvPr/>
        </p:nvSpPr>
        <p:spPr>
          <a:xfrm>
            <a:off x="8236550" y="6070275"/>
            <a:ext cx="3000000" cy="6156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The font size must be at least 22 points.</a:t>
            </a:r>
            <a:endParaRPr sz="1400" b="1" i="0" u="none" strike="noStrike" cap="none">
              <a:solidFill>
                <a:schemeClr val="accent2"/>
              </a:solidFill>
              <a:latin typeface="Arial"/>
              <a:ea typeface="Arial"/>
              <a:cs typeface="Arial"/>
              <a:sym typeface="Arial"/>
            </a:endParaRPr>
          </a:p>
        </p:txBody>
      </p:sp>
      <p:sp>
        <p:nvSpPr>
          <p:cNvPr id="597" name="Google Shape;597;gadd317ae2b_0_117"/>
          <p:cNvSpPr/>
          <p:nvPr/>
        </p:nvSpPr>
        <p:spPr>
          <a:xfrm>
            <a:off x="8229600" y="12420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third installment</a:t>
            </a:r>
            <a:endParaRPr sz="1400" b="0" i="0" u="none" strike="noStrike" cap="none">
              <a:solidFill>
                <a:schemeClr val="accent2"/>
              </a:solidFill>
              <a:latin typeface="Arial"/>
              <a:ea typeface="Arial"/>
              <a:cs typeface="Arial"/>
              <a:sym typeface="Arial"/>
            </a:endParaRPr>
          </a:p>
        </p:txBody>
      </p:sp>
      <p:sp>
        <p:nvSpPr>
          <p:cNvPr id="598" name="Google Shape;598;gadd317ae2b_0_117"/>
          <p:cNvSpPr/>
          <p:nvPr/>
        </p:nvSpPr>
        <p:spPr>
          <a:xfrm rot="10800000" flipH="1">
            <a:off x="2539475" y="566310"/>
            <a:ext cx="800658" cy="76383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99" name="Google Shape;599;gadd317ae2b_0_117"/>
          <p:cNvSpPr/>
          <p:nvPr/>
        </p:nvSpPr>
        <p:spPr>
          <a:xfrm>
            <a:off x="2950660" y="11987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rgbClr val="B45F06"/>
                </a:solidFill>
                <a:latin typeface="Arial"/>
                <a:ea typeface="Arial"/>
                <a:cs typeface="Arial"/>
                <a:sym typeface="Arial"/>
              </a:rPr>
              <a:t>You can change this picture</a:t>
            </a:r>
            <a:endParaRPr sz="1400" b="0" i="0" u="none" strike="noStrike" cap="none">
              <a:solidFill>
                <a:srgbClr val="B45F06"/>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pic>
        <p:nvPicPr>
          <p:cNvPr id="201" name="Google Shape;201;p2"/>
          <p:cNvPicPr preferRelativeResize="0"/>
          <p:nvPr/>
        </p:nvPicPr>
        <p:blipFill rotWithShape="1">
          <a:blip r:embed="rId3">
            <a:alphaModFix/>
          </a:blip>
          <a:srcRect/>
          <a:stretch/>
        </p:blipFill>
        <p:spPr>
          <a:xfrm>
            <a:off x="12127" y="0"/>
            <a:ext cx="12196080" cy="6855840"/>
          </a:xfrm>
          <a:prstGeom prst="rect">
            <a:avLst/>
          </a:prstGeom>
          <a:noFill/>
          <a:ln>
            <a:noFill/>
          </a:ln>
        </p:spPr>
      </p:pic>
      <p:sp>
        <p:nvSpPr>
          <p:cNvPr id="202" name="Google Shape;202;p2"/>
          <p:cNvSpPr/>
          <p:nvPr/>
        </p:nvSpPr>
        <p:spPr>
          <a:xfrm>
            <a:off x="265329" y="376925"/>
            <a:ext cx="4882500" cy="42480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Presentation of the team</a:t>
            </a:r>
            <a:endParaRPr sz="2200" b="0" i="0" u="none" strike="noStrike" cap="none">
              <a:solidFill>
                <a:srgbClr val="000000"/>
              </a:solidFill>
              <a:latin typeface="Arial"/>
              <a:ea typeface="Arial"/>
              <a:cs typeface="Arial"/>
              <a:sym typeface="Arial"/>
            </a:endParaRPr>
          </a:p>
        </p:txBody>
      </p:sp>
      <p:grpSp>
        <p:nvGrpSpPr>
          <p:cNvPr id="205" name="Google Shape;205;p2"/>
          <p:cNvGrpSpPr/>
          <p:nvPr/>
        </p:nvGrpSpPr>
        <p:grpSpPr>
          <a:xfrm>
            <a:off x="9052560" y="1645920"/>
            <a:ext cx="2833920" cy="2742480"/>
            <a:chOff x="9052560" y="1645920"/>
            <a:chExt cx="2833920" cy="2742480"/>
          </a:xfrm>
        </p:grpSpPr>
        <p:pic>
          <p:nvPicPr>
            <p:cNvPr id="206" name="Google Shape;206;p2"/>
            <p:cNvPicPr preferRelativeResize="0"/>
            <p:nvPr/>
          </p:nvPicPr>
          <p:blipFill rotWithShape="1">
            <a:blip r:embed="rId4">
              <a:alphaModFix/>
            </a:blip>
            <a:srcRect/>
            <a:stretch/>
          </p:blipFill>
          <p:spPr>
            <a:xfrm>
              <a:off x="9219240" y="1757160"/>
              <a:ext cx="2507760" cy="2486880"/>
            </a:xfrm>
            <a:prstGeom prst="rect">
              <a:avLst/>
            </a:prstGeom>
            <a:noFill/>
            <a:ln>
              <a:noFill/>
            </a:ln>
          </p:spPr>
        </p:pic>
        <p:sp>
          <p:nvSpPr>
            <p:cNvPr id="207" name="Google Shape;207;p2"/>
            <p:cNvSpPr/>
            <p:nvPr/>
          </p:nvSpPr>
          <p:spPr>
            <a:xfrm>
              <a:off x="9052560" y="1645920"/>
              <a:ext cx="2833920" cy="2742480"/>
            </a:xfrm>
            <a:custGeom>
              <a:avLst/>
              <a:gdLst/>
              <a:ahLst/>
              <a:cxnLst/>
              <a:rect l="l" t="t" r="r" b="b"/>
              <a:pathLst>
                <a:path w="7875" h="7621" extrusionOk="0">
                  <a:moveTo>
                    <a:pt x="5464" y="1278"/>
                  </a:moveTo>
                  <a:cubicBezTo>
                    <a:pt x="4998" y="997"/>
                    <a:pt x="4541" y="870"/>
                    <a:pt x="4003" y="870"/>
                  </a:cubicBezTo>
                  <a:cubicBezTo>
                    <a:pt x="3465" y="870"/>
                    <a:pt x="3008" y="997"/>
                    <a:pt x="2542" y="1278"/>
                  </a:cubicBezTo>
                  <a:cubicBezTo>
                    <a:pt x="2076" y="1559"/>
                    <a:pt x="1742" y="1908"/>
                    <a:pt x="1473" y="2394"/>
                  </a:cubicBezTo>
                  <a:cubicBezTo>
                    <a:pt x="1204" y="2880"/>
                    <a:pt x="1082" y="3357"/>
                    <a:pt x="1082" y="3918"/>
                  </a:cubicBezTo>
                  <a:cubicBezTo>
                    <a:pt x="1082" y="4479"/>
                    <a:pt x="1204" y="4956"/>
                    <a:pt x="1473" y="5442"/>
                  </a:cubicBezTo>
                  <a:cubicBezTo>
                    <a:pt x="1742" y="5928"/>
                    <a:pt x="2076" y="6277"/>
                    <a:pt x="2542" y="6558"/>
                  </a:cubicBezTo>
                  <a:cubicBezTo>
                    <a:pt x="3008" y="6839"/>
                    <a:pt x="3465" y="6967"/>
                    <a:pt x="4003" y="6967"/>
                  </a:cubicBezTo>
                  <a:cubicBezTo>
                    <a:pt x="4541" y="6967"/>
                    <a:pt x="4998" y="6839"/>
                    <a:pt x="5464" y="6558"/>
                  </a:cubicBezTo>
                  <a:cubicBezTo>
                    <a:pt x="5930" y="6277"/>
                    <a:pt x="6264" y="5928"/>
                    <a:pt x="6533" y="5442"/>
                  </a:cubicBezTo>
                  <a:cubicBezTo>
                    <a:pt x="6802" y="4956"/>
                    <a:pt x="6925" y="4479"/>
                    <a:pt x="6925" y="3918"/>
                  </a:cubicBezTo>
                  <a:cubicBezTo>
                    <a:pt x="6925" y="3357"/>
                    <a:pt x="6802" y="2880"/>
                    <a:pt x="6533" y="2394"/>
                  </a:cubicBezTo>
                  <a:cubicBezTo>
                    <a:pt x="6264" y="1908"/>
                    <a:pt x="5930" y="1559"/>
                    <a:pt x="5464" y="1278"/>
                  </a:cubicBezTo>
                  <a:moveTo>
                    <a:pt x="0" y="7620"/>
                  </a:moveTo>
                  <a:lnTo>
                    <a:pt x="0" y="0"/>
                  </a:lnTo>
                  <a:lnTo>
                    <a:pt x="7874" y="0"/>
                  </a:lnTo>
                  <a:lnTo>
                    <a:pt x="7874" y="7620"/>
                  </a:lnTo>
                  <a:lnTo>
                    <a:pt x="0" y="7620"/>
                  </a:ln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08" name="Google Shape;208;p2"/>
          <p:cNvSpPr/>
          <p:nvPr/>
        </p:nvSpPr>
        <p:spPr>
          <a:xfrm>
            <a:off x="728640" y="1900800"/>
            <a:ext cx="2102100" cy="2193600"/>
          </a:xfrm>
          <a:prstGeom prst="ellipse">
            <a:avLst/>
          </a:prstGeom>
          <a:solidFill>
            <a:srgbClr val="00AAD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209" name="Google Shape;209;p2"/>
          <p:cNvSpPr/>
          <p:nvPr/>
        </p:nvSpPr>
        <p:spPr>
          <a:xfrm>
            <a:off x="3599280" y="1903680"/>
            <a:ext cx="2102040" cy="2193480"/>
          </a:xfrm>
          <a:prstGeom prst="ellipse">
            <a:avLst/>
          </a:prstGeom>
          <a:solidFill>
            <a:srgbClr val="00AAD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 name="Google Shape;210;p2"/>
          <p:cNvSpPr/>
          <p:nvPr/>
        </p:nvSpPr>
        <p:spPr>
          <a:xfrm>
            <a:off x="9349125" y="4180675"/>
            <a:ext cx="2623200" cy="7599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001E33"/>
                </a:solidFill>
                <a:latin typeface="Arial"/>
                <a:ea typeface="Arial"/>
                <a:cs typeface="Arial"/>
                <a:sym typeface="Arial"/>
              </a:rPr>
              <a:t>Mauricio Toro</a:t>
            </a:r>
            <a:endParaRPr sz="2200" b="1"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r>
              <a:rPr lang="en-US" sz="2200">
                <a:solidFill>
                  <a:srgbClr val="001E33"/>
                </a:solidFill>
              </a:rPr>
              <a:t>Data preparation</a:t>
            </a:r>
            <a:endParaRPr sz="2200" b="0" i="0" u="none" strike="noStrike" cap="none">
              <a:solidFill>
                <a:srgbClr val="001E33"/>
              </a:solidFill>
              <a:latin typeface="Arial"/>
              <a:ea typeface="Arial"/>
              <a:cs typeface="Arial"/>
              <a:sym typeface="Arial"/>
            </a:endParaRPr>
          </a:p>
        </p:txBody>
      </p:sp>
      <p:sp>
        <p:nvSpPr>
          <p:cNvPr id="211" name="Google Shape;211;p2"/>
          <p:cNvSpPr/>
          <p:nvPr/>
        </p:nvSpPr>
        <p:spPr>
          <a:xfrm>
            <a:off x="3551040" y="4180680"/>
            <a:ext cx="2192760" cy="1106542"/>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s-CO" sz="2200" b="1" dirty="0">
                <a:solidFill>
                  <a:srgbClr val="001E33"/>
                </a:solidFill>
              </a:rPr>
              <a:t>Sara Quintero</a:t>
            </a:r>
            <a:endParaRPr sz="2200" b="1" i="0" u="none" strike="noStrike" cap="none" dirty="0">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dirty="0">
                <a:solidFill>
                  <a:srgbClr val="001E33"/>
                </a:solidFill>
                <a:latin typeface="Arial"/>
                <a:ea typeface="Arial"/>
                <a:cs typeface="Arial"/>
                <a:sym typeface="Arial"/>
              </a:rPr>
              <a:t>Project analysis</a:t>
            </a:r>
            <a:endParaRPr sz="2200" b="0" i="0" u="none" strike="noStrike" cap="none" dirty="0">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200" b="0" i="0" u="none" strike="noStrike" cap="none" dirty="0">
              <a:solidFill>
                <a:srgbClr val="000000"/>
              </a:solidFill>
              <a:latin typeface="Arial"/>
              <a:ea typeface="Arial"/>
              <a:cs typeface="Arial"/>
              <a:sym typeface="Arial"/>
            </a:endParaRPr>
          </a:p>
        </p:txBody>
      </p:sp>
      <p:sp>
        <p:nvSpPr>
          <p:cNvPr id="212" name="Google Shape;212;p2"/>
          <p:cNvSpPr/>
          <p:nvPr/>
        </p:nvSpPr>
        <p:spPr>
          <a:xfrm>
            <a:off x="305520" y="4180680"/>
            <a:ext cx="2522280" cy="1106542"/>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s-CO" sz="2200" b="1" i="0" u="none" strike="noStrike" cap="none" dirty="0">
                <a:solidFill>
                  <a:srgbClr val="001E33"/>
                </a:solidFill>
                <a:latin typeface="Arial"/>
                <a:ea typeface="Arial"/>
                <a:cs typeface="Arial"/>
                <a:sym typeface="Arial"/>
              </a:rPr>
              <a:t>Ricardo Gandica</a:t>
            </a:r>
            <a:endParaRPr sz="2200" b="1" i="0" u="none" strike="noStrike" cap="none" dirty="0">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dirty="0">
                <a:solidFill>
                  <a:srgbClr val="001E33"/>
                </a:solidFill>
                <a:latin typeface="Arial"/>
                <a:ea typeface="Arial"/>
                <a:cs typeface="Arial"/>
                <a:sym typeface="Arial"/>
              </a:rPr>
              <a:t>Coding and planning</a:t>
            </a:r>
            <a:endParaRPr sz="2200" b="0" i="0" u="none" strike="noStrike" cap="none" dirty="0">
              <a:solidFill>
                <a:srgbClr val="001E33"/>
              </a:solidFill>
              <a:latin typeface="Arial"/>
              <a:ea typeface="Arial"/>
              <a:cs typeface="Arial"/>
              <a:sym typeface="Arial"/>
            </a:endParaRPr>
          </a:p>
        </p:txBody>
      </p:sp>
      <p:pic>
        <p:nvPicPr>
          <p:cNvPr id="218" name="Google Shape;218;p2"/>
          <p:cNvPicPr preferRelativeResize="0"/>
          <p:nvPr/>
        </p:nvPicPr>
        <p:blipFill rotWithShape="1">
          <a:blip r:embed="rId5">
            <a:alphaModFix/>
          </a:blip>
          <a:srcRect/>
          <a:stretch/>
        </p:blipFill>
        <p:spPr>
          <a:xfrm>
            <a:off x="182880" y="6089760"/>
            <a:ext cx="621000" cy="621000"/>
          </a:xfrm>
          <a:prstGeom prst="rect">
            <a:avLst/>
          </a:prstGeom>
          <a:noFill/>
          <a:ln>
            <a:noFill/>
          </a:ln>
        </p:spPr>
      </p:pic>
      <p:sp>
        <p:nvSpPr>
          <p:cNvPr id="219" name="Google Shape;219;p2"/>
          <p:cNvSpPr/>
          <p:nvPr/>
        </p:nvSpPr>
        <p:spPr>
          <a:xfrm>
            <a:off x="815039" y="6160680"/>
            <a:ext cx="9637255" cy="429433"/>
          </a:xfrm>
          <a:prstGeom prst="rect">
            <a:avLst/>
          </a:prstGeom>
          <a:noFill/>
          <a:ln>
            <a:noFill/>
          </a:ln>
        </p:spPr>
        <p:txBody>
          <a:bodyPr spcFirstLastPara="1" wrap="square" lIns="90000" tIns="45000" rIns="90000" bIns="45000" anchor="t" anchorCtr="0">
            <a:spAutoFit/>
          </a:bodyPr>
          <a:lstStyle/>
          <a:p>
            <a:pPr lvl="0">
              <a:buSzPts val="2200"/>
            </a:pPr>
            <a:r>
              <a:rPr lang="en-US" sz="2200" b="1" dirty="0">
                <a:solidFill>
                  <a:srgbClr val="001E33"/>
                </a:solidFill>
              </a:rPr>
              <a:t>https://github.com/GatosLoco1990/sexual_harassment_project</a:t>
            </a:r>
            <a:endParaRPr sz="2200" b="1" i="0" u="none" strike="noStrike" cap="none" dirty="0">
              <a:solidFill>
                <a:srgbClr val="001E33"/>
              </a:solidFill>
              <a:latin typeface="Arial"/>
              <a:ea typeface="Arial"/>
              <a:cs typeface="Arial"/>
              <a:sym typeface="Arial"/>
            </a:endParaRPr>
          </a:p>
        </p:txBody>
      </p:sp>
      <p:sp>
        <p:nvSpPr>
          <p:cNvPr id="220" name="Google Shape;220;p2"/>
          <p:cNvSpPr/>
          <p:nvPr/>
        </p:nvSpPr>
        <p:spPr>
          <a:xfrm>
            <a:off x="6023825" y="4180675"/>
            <a:ext cx="3331200" cy="7599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001E33"/>
                </a:solidFill>
                <a:latin typeface="Arial"/>
                <a:ea typeface="Arial"/>
                <a:cs typeface="Arial"/>
                <a:sym typeface="Arial"/>
              </a:rPr>
              <a:t>Andrea Serna</a:t>
            </a:r>
            <a:endParaRPr sz="2200" b="1"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r>
              <a:rPr lang="en-US" sz="2200">
                <a:solidFill>
                  <a:srgbClr val="001E33"/>
                </a:solidFill>
              </a:rPr>
              <a:t>Literature review</a:t>
            </a:r>
            <a:endParaRPr sz="2200" b="0"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001E33"/>
              </a:solidFill>
              <a:latin typeface="Arial"/>
              <a:ea typeface="Arial"/>
              <a:cs typeface="Arial"/>
              <a:sym typeface="Arial"/>
            </a:endParaRPr>
          </a:p>
        </p:txBody>
      </p:sp>
      <p:grpSp>
        <p:nvGrpSpPr>
          <p:cNvPr id="224" name="Google Shape;224;p2"/>
          <p:cNvGrpSpPr/>
          <p:nvPr/>
        </p:nvGrpSpPr>
        <p:grpSpPr>
          <a:xfrm>
            <a:off x="5925971" y="1634510"/>
            <a:ext cx="3383640" cy="2652120"/>
            <a:chOff x="3165097" y="1342520"/>
            <a:chExt cx="3383640" cy="2652120"/>
          </a:xfrm>
        </p:grpSpPr>
        <p:pic>
          <p:nvPicPr>
            <p:cNvPr id="225" name="Google Shape;225;p2"/>
            <p:cNvPicPr preferRelativeResize="0"/>
            <p:nvPr/>
          </p:nvPicPr>
          <p:blipFill rotWithShape="1">
            <a:blip r:embed="rId6">
              <a:alphaModFix/>
            </a:blip>
            <a:srcRect b="16684"/>
            <a:stretch/>
          </p:blipFill>
          <p:spPr>
            <a:xfrm>
              <a:off x="3828475" y="1645926"/>
              <a:ext cx="2056877" cy="2284877"/>
            </a:xfrm>
            <a:prstGeom prst="rect">
              <a:avLst/>
            </a:prstGeom>
            <a:noFill/>
            <a:ln>
              <a:noFill/>
            </a:ln>
          </p:spPr>
        </p:pic>
        <p:sp>
          <p:nvSpPr>
            <p:cNvPr id="226" name="Google Shape;226;p2"/>
            <p:cNvSpPr/>
            <p:nvPr/>
          </p:nvSpPr>
          <p:spPr>
            <a:xfrm>
              <a:off x="3165097" y="1342520"/>
              <a:ext cx="3383640" cy="2652120"/>
            </a:xfrm>
            <a:custGeom>
              <a:avLst/>
              <a:gdLst/>
              <a:ahLst/>
              <a:cxnLst/>
              <a:rect l="l" t="t" r="r" b="b"/>
              <a:pathLst>
                <a:path w="9399" h="7367" extrusionOk="0">
                  <a:moveTo>
                    <a:pt x="1777" y="3847"/>
                  </a:moveTo>
                  <a:lnTo>
                    <a:pt x="1776" y="3847"/>
                  </a:lnTo>
                  <a:lnTo>
                    <a:pt x="1780" y="4006"/>
                  </a:lnTo>
                  <a:lnTo>
                    <a:pt x="1792" y="4166"/>
                  </a:lnTo>
                  <a:lnTo>
                    <a:pt x="1812" y="4324"/>
                  </a:lnTo>
                  <a:lnTo>
                    <a:pt x="1840" y="4481"/>
                  </a:lnTo>
                  <a:lnTo>
                    <a:pt x="1876" y="4636"/>
                  </a:lnTo>
                  <a:lnTo>
                    <a:pt x="1919" y="4789"/>
                  </a:lnTo>
                  <a:lnTo>
                    <a:pt x="1970" y="4939"/>
                  </a:lnTo>
                  <a:lnTo>
                    <a:pt x="2029" y="5086"/>
                  </a:lnTo>
                  <a:lnTo>
                    <a:pt x="2095" y="5230"/>
                  </a:lnTo>
                  <a:lnTo>
                    <a:pt x="2168" y="5371"/>
                  </a:lnTo>
                  <a:lnTo>
                    <a:pt x="2248" y="5507"/>
                  </a:lnTo>
                  <a:lnTo>
                    <a:pt x="2334" y="5638"/>
                  </a:lnTo>
                  <a:lnTo>
                    <a:pt x="2427" y="5765"/>
                  </a:lnTo>
                  <a:lnTo>
                    <a:pt x="2527" y="5886"/>
                  </a:lnTo>
                  <a:lnTo>
                    <a:pt x="2632" y="6002"/>
                  </a:lnTo>
                  <a:lnTo>
                    <a:pt x="2743" y="6111"/>
                  </a:lnTo>
                  <a:lnTo>
                    <a:pt x="2859" y="6215"/>
                  </a:lnTo>
                  <a:lnTo>
                    <a:pt x="2980" y="6312"/>
                  </a:lnTo>
                  <a:lnTo>
                    <a:pt x="3106" y="6402"/>
                  </a:lnTo>
                  <a:lnTo>
                    <a:pt x="3237" y="6486"/>
                  </a:lnTo>
                  <a:lnTo>
                    <a:pt x="3371" y="6562"/>
                  </a:lnTo>
                  <a:lnTo>
                    <a:pt x="3509" y="6631"/>
                  </a:lnTo>
                  <a:lnTo>
                    <a:pt x="3650" y="6692"/>
                  </a:lnTo>
                  <a:lnTo>
                    <a:pt x="3795" y="6745"/>
                  </a:lnTo>
                  <a:lnTo>
                    <a:pt x="3941" y="6790"/>
                  </a:lnTo>
                  <a:lnTo>
                    <a:pt x="4090" y="6827"/>
                  </a:lnTo>
                  <a:lnTo>
                    <a:pt x="4240" y="6856"/>
                  </a:lnTo>
                  <a:lnTo>
                    <a:pt x="4392" y="6877"/>
                  </a:lnTo>
                  <a:lnTo>
                    <a:pt x="4544" y="6890"/>
                  </a:lnTo>
                  <a:lnTo>
                    <a:pt x="4697" y="6894"/>
                  </a:lnTo>
                  <a:lnTo>
                    <a:pt x="4697" y="6894"/>
                  </a:lnTo>
                  <a:lnTo>
                    <a:pt x="4850" y="6890"/>
                  </a:lnTo>
                  <a:lnTo>
                    <a:pt x="5002" y="6877"/>
                  </a:lnTo>
                  <a:lnTo>
                    <a:pt x="5154" y="6856"/>
                  </a:lnTo>
                  <a:lnTo>
                    <a:pt x="5304" y="6827"/>
                  </a:lnTo>
                  <a:lnTo>
                    <a:pt x="5453" y="6790"/>
                  </a:lnTo>
                  <a:lnTo>
                    <a:pt x="5599" y="6745"/>
                  </a:lnTo>
                  <a:lnTo>
                    <a:pt x="5744" y="6691"/>
                  </a:lnTo>
                  <a:lnTo>
                    <a:pt x="5885" y="6630"/>
                  </a:lnTo>
                  <a:lnTo>
                    <a:pt x="6023" y="6561"/>
                  </a:lnTo>
                  <a:lnTo>
                    <a:pt x="6157" y="6485"/>
                  </a:lnTo>
                  <a:lnTo>
                    <a:pt x="6287" y="6402"/>
                  </a:lnTo>
                  <a:lnTo>
                    <a:pt x="6413" y="6312"/>
                  </a:lnTo>
                  <a:lnTo>
                    <a:pt x="6535" y="6214"/>
                  </a:lnTo>
                  <a:lnTo>
                    <a:pt x="6651" y="6111"/>
                  </a:lnTo>
                  <a:lnTo>
                    <a:pt x="6762" y="6001"/>
                  </a:lnTo>
                  <a:lnTo>
                    <a:pt x="6867" y="5885"/>
                  </a:lnTo>
                  <a:lnTo>
                    <a:pt x="6966" y="5764"/>
                  </a:lnTo>
                  <a:lnTo>
                    <a:pt x="7059" y="5637"/>
                  </a:lnTo>
                  <a:lnTo>
                    <a:pt x="7146" y="5506"/>
                  </a:lnTo>
                  <a:lnTo>
                    <a:pt x="7226" y="5370"/>
                  </a:lnTo>
                  <a:lnTo>
                    <a:pt x="7299" y="5229"/>
                  </a:lnTo>
                  <a:lnTo>
                    <a:pt x="7365" y="5085"/>
                  </a:lnTo>
                  <a:lnTo>
                    <a:pt x="7423" y="4938"/>
                  </a:lnTo>
                  <a:lnTo>
                    <a:pt x="7474" y="4788"/>
                  </a:lnTo>
                  <a:lnTo>
                    <a:pt x="7518" y="4635"/>
                  </a:lnTo>
                  <a:lnTo>
                    <a:pt x="7553" y="4480"/>
                  </a:lnTo>
                  <a:lnTo>
                    <a:pt x="7581" y="4323"/>
                  </a:lnTo>
                  <a:lnTo>
                    <a:pt x="7601" y="4165"/>
                  </a:lnTo>
                  <a:lnTo>
                    <a:pt x="7613" y="4005"/>
                  </a:lnTo>
                  <a:lnTo>
                    <a:pt x="7617" y="3846"/>
                  </a:lnTo>
                  <a:lnTo>
                    <a:pt x="7617" y="3846"/>
                  </a:lnTo>
                  <a:lnTo>
                    <a:pt x="7613" y="3687"/>
                  </a:lnTo>
                  <a:lnTo>
                    <a:pt x="7601" y="3527"/>
                  </a:lnTo>
                  <a:lnTo>
                    <a:pt x="7581" y="3369"/>
                  </a:lnTo>
                  <a:lnTo>
                    <a:pt x="7553" y="3212"/>
                  </a:lnTo>
                  <a:lnTo>
                    <a:pt x="7517" y="3057"/>
                  </a:lnTo>
                  <a:lnTo>
                    <a:pt x="7474" y="2904"/>
                  </a:lnTo>
                  <a:lnTo>
                    <a:pt x="7423" y="2754"/>
                  </a:lnTo>
                  <a:lnTo>
                    <a:pt x="7364" y="2607"/>
                  </a:lnTo>
                  <a:lnTo>
                    <a:pt x="7298" y="2463"/>
                  </a:lnTo>
                  <a:lnTo>
                    <a:pt x="7225" y="2322"/>
                  </a:lnTo>
                  <a:lnTo>
                    <a:pt x="7146" y="2186"/>
                  </a:lnTo>
                  <a:lnTo>
                    <a:pt x="7059" y="2055"/>
                  </a:lnTo>
                  <a:lnTo>
                    <a:pt x="6966" y="1928"/>
                  </a:lnTo>
                  <a:lnTo>
                    <a:pt x="6867" y="1807"/>
                  </a:lnTo>
                  <a:lnTo>
                    <a:pt x="6761" y="1691"/>
                  </a:lnTo>
                  <a:lnTo>
                    <a:pt x="6651" y="1582"/>
                  </a:lnTo>
                  <a:lnTo>
                    <a:pt x="6534" y="1478"/>
                  </a:lnTo>
                  <a:lnTo>
                    <a:pt x="6413" y="1381"/>
                  </a:lnTo>
                  <a:lnTo>
                    <a:pt x="6287" y="1291"/>
                  </a:lnTo>
                  <a:lnTo>
                    <a:pt x="6157" y="1207"/>
                  </a:lnTo>
                  <a:lnTo>
                    <a:pt x="6022" y="1131"/>
                  </a:lnTo>
                  <a:lnTo>
                    <a:pt x="5884" y="1062"/>
                  </a:lnTo>
                  <a:lnTo>
                    <a:pt x="5743" y="1001"/>
                  </a:lnTo>
                  <a:lnTo>
                    <a:pt x="5599" y="948"/>
                  </a:lnTo>
                  <a:lnTo>
                    <a:pt x="5453" y="903"/>
                  </a:lnTo>
                  <a:lnTo>
                    <a:pt x="5304" y="866"/>
                  </a:lnTo>
                  <a:lnTo>
                    <a:pt x="5154" y="837"/>
                  </a:lnTo>
                  <a:lnTo>
                    <a:pt x="5002" y="816"/>
                  </a:lnTo>
                  <a:lnTo>
                    <a:pt x="4850" y="803"/>
                  </a:lnTo>
                  <a:lnTo>
                    <a:pt x="4697" y="799"/>
                  </a:lnTo>
                  <a:lnTo>
                    <a:pt x="4697" y="799"/>
                  </a:lnTo>
                  <a:lnTo>
                    <a:pt x="4544" y="803"/>
                  </a:lnTo>
                  <a:lnTo>
                    <a:pt x="4392" y="816"/>
                  </a:lnTo>
                  <a:lnTo>
                    <a:pt x="4240" y="837"/>
                  </a:lnTo>
                  <a:lnTo>
                    <a:pt x="4090" y="866"/>
                  </a:lnTo>
                  <a:lnTo>
                    <a:pt x="3941" y="903"/>
                  </a:lnTo>
                  <a:lnTo>
                    <a:pt x="3794" y="948"/>
                  </a:lnTo>
                  <a:lnTo>
                    <a:pt x="3650" y="1002"/>
                  </a:lnTo>
                  <a:lnTo>
                    <a:pt x="3509" y="1063"/>
                  </a:lnTo>
                  <a:lnTo>
                    <a:pt x="3371" y="1132"/>
                  </a:lnTo>
                  <a:lnTo>
                    <a:pt x="3237" y="1208"/>
                  </a:lnTo>
                  <a:lnTo>
                    <a:pt x="3106" y="1291"/>
                  </a:lnTo>
                  <a:lnTo>
                    <a:pt x="2980" y="1382"/>
                  </a:lnTo>
                  <a:lnTo>
                    <a:pt x="2859" y="1479"/>
                  </a:lnTo>
                  <a:lnTo>
                    <a:pt x="2743" y="1582"/>
                  </a:lnTo>
                  <a:lnTo>
                    <a:pt x="2632" y="1692"/>
                  </a:lnTo>
                  <a:lnTo>
                    <a:pt x="2527" y="1808"/>
                  </a:lnTo>
                  <a:lnTo>
                    <a:pt x="2427" y="1929"/>
                  </a:lnTo>
                  <a:lnTo>
                    <a:pt x="2334" y="2056"/>
                  </a:lnTo>
                  <a:lnTo>
                    <a:pt x="2248" y="2187"/>
                  </a:lnTo>
                  <a:lnTo>
                    <a:pt x="2168" y="2323"/>
                  </a:lnTo>
                  <a:lnTo>
                    <a:pt x="2095" y="2464"/>
                  </a:lnTo>
                  <a:lnTo>
                    <a:pt x="2029" y="2608"/>
                  </a:lnTo>
                  <a:lnTo>
                    <a:pt x="1971" y="2755"/>
                  </a:lnTo>
                  <a:lnTo>
                    <a:pt x="1920" y="2905"/>
                  </a:lnTo>
                  <a:lnTo>
                    <a:pt x="1876" y="3058"/>
                  </a:lnTo>
                  <a:lnTo>
                    <a:pt x="1841" y="3213"/>
                  </a:lnTo>
                  <a:lnTo>
                    <a:pt x="1813" y="3370"/>
                  </a:lnTo>
                  <a:lnTo>
                    <a:pt x="1793" y="3528"/>
                  </a:lnTo>
                  <a:lnTo>
                    <a:pt x="1781" y="3688"/>
                  </a:lnTo>
                  <a:lnTo>
                    <a:pt x="1777" y="3847"/>
                  </a:lnTo>
                  <a:moveTo>
                    <a:pt x="0" y="7366"/>
                  </a:moveTo>
                  <a:lnTo>
                    <a:pt x="0" y="0"/>
                  </a:lnTo>
                  <a:lnTo>
                    <a:pt x="9398" y="0"/>
                  </a:lnTo>
                  <a:lnTo>
                    <a:pt x="9398" y="7366"/>
                  </a:lnTo>
                  <a:lnTo>
                    <a:pt x="0" y="7366"/>
                  </a:lnTo>
                </a:path>
              </a:pathLst>
            </a:custGeom>
            <a:solidFill>
              <a:srgbClr val="FFFFFF"/>
            </a:solidFill>
            <a:ln>
              <a:noFill/>
            </a:ln>
          </p:spPr>
        </p:sp>
      </p:grpSp>
      <p:pic>
        <p:nvPicPr>
          <p:cNvPr id="6" name="Imagen 5">
            <a:extLst>
              <a:ext uri="{FF2B5EF4-FFF2-40B4-BE49-F238E27FC236}">
                <a16:creationId xmlns:a16="http://schemas.microsoft.com/office/drawing/2014/main" id="{CD687CBC-A3DA-450E-A418-C7269C52EB59}"/>
              </a:ext>
            </a:extLst>
          </p:cNvPr>
          <p:cNvPicPr>
            <a:picLocks noChangeAspect="1"/>
          </p:cNvPicPr>
          <p:nvPr/>
        </p:nvPicPr>
        <p:blipFill>
          <a:blip r:embed="rId7"/>
          <a:stretch>
            <a:fillRect/>
          </a:stretch>
        </p:blipFill>
        <p:spPr>
          <a:xfrm>
            <a:off x="700684" y="1900800"/>
            <a:ext cx="2182799" cy="2182799"/>
          </a:xfrm>
          <a:prstGeom prst="ellipse">
            <a:avLst/>
          </a:prstGeom>
        </p:spPr>
      </p:pic>
      <p:pic>
        <p:nvPicPr>
          <p:cNvPr id="3" name="Imagen 2">
            <a:extLst>
              <a:ext uri="{FF2B5EF4-FFF2-40B4-BE49-F238E27FC236}">
                <a16:creationId xmlns:a16="http://schemas.microsoft.com/office/drawing/2014/main" id="{92129B2E-A9E4-4FC1-8A29-4E4702579E7B}"/>
              </a:ext>
            </a:extLst>
          </p:cNvPr>
          <p:cNvPicPr>
            <a:picLocks noChangeAspect="1"/>
          </p:cNvPicPr>
          <p:nvPr/>
        </p:nvPicPr>
        <p:blipFill rotWithShape="1">
          <a:blip r:embed="rId8"/>
          <a:srcRect t="29481" b="14043"/>
          <a:stretch/>
        </p:blipFill>
        <p:spPr>
          <a:xfrm>
            <a:off x="3546861" y="1900800"/>
            <a:ext cx="2219630" cy="2228548"/>
          </a:xfrm>
          <a:prstGeom prst="ellipse">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pic>
        <p:nvPicPr>
          <p:cNvPr id="233" name="Google Shape;233;p6"/>
          <p:cNvPicPr preferRelativeResize="0"/>
          <p:nvPr/>
        </p:nvPicPr>
        <p:blipFill rotWithShape="1">
          <a:blip r:embed="rId3">
            <a:alphaModFix/>
          </a:blip>
          <a:srcRect/>
          <a:stretch/>
        </p:blipFill>
        <p:spPr>
          <a:xfrm>
            <a:off x="-5" y="1075"/>
            <a:ext cx="12196081" cy="6855842"/>
          </a:xfrm>
          <a:prstGeom prst="rect">
            <a:avLst/>
          </a:prstGeom>
          <a:noFill/>
          <a:ln>
            <a:noFill/>
          </a:ln>
        </p:spPr>
      </p:pic>
      <p:sp>
        <p:nvSpPr>
          <p:cNvPr id="234" name="Google Shape;234;p6"/>
          <p:cNvSpPr/>
          <p:nvPr/>
        </p:nvSpPr>
        <p:spPr>
          <a:xfrm>
            <a:off x="265327" y="376925"/>
            <a:ext cx="4530000" cy="42480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Problem Statement</a:t>
            </a:r>
            <a:endParaRPr sz="2200" b="0" i="0" u="none" strike="noStrike" cap="none">
              <a:solidFill>
                <a:srgbClr val="000000"/>
              </a:solidFill>
              <a:latin typeface="Arial"/>
              <a:ea typeface="Arial"/>
              <a:cs typeface="Arial"/>
              <a:sym typeface="Arial"/>
            </a:endParaRPr>
          </a:p>
        </p:txBody>
      </p:sp>
      <p:sp>
        <p:nvSpPr>
          <p:cNvPr id="238" name="Google Shape;238;p6"/>
          <p:cNvSpPr/>
          <p:nvPr/>
        </p:nvSpPr>
        <p:spPr>
          <a:xfrm>
            <a:off x="757812" y="4161800"/>
            <a:ext cx="3544500" cy="7599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001E33"/>
                </a:solidFill>
                <a:latin typeface="Arial"/>
                <a:ea typeface="Arial"/>
                <a:cs typeface="Arial"/>
                <a:sym typeface="Arial"/>
              </a:rPr>
              <a:t>Streets </a:t>
            </a:r>
            <a:endParaRPr sz="2200" b="1"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001E33"/>
                </a:solidFill>
                <a:latin typeface="Arial"/>
                <a:ea typeface="Arial"/>
                <a:cs typeface="Arial"/>
                <a:sym typeface="Arial"/>
              </a:rPr>
              <a:t>of Medellín, </a:t>
            </a:r>
            <a:br>
              <a:rPr lang="en-US" sz="2200" b="1" i="0" u="none" strike="noStrike" cap="none">
                <a:solidFill>
                  <a:srgbClr val="001E33"/>
                </a:solidFill>
                <a:latin typeface="Arial"/>
                <a:ea typeface="Arial"/>
                <a:cs typeface="Arial"/>
                <a:sym typeface="Arial"/>
              </a:rPr>
            </a:br>
            <a:r>
              <a:rPr lang="en-US" sz="2200" b="1" i="0" u="none" strike="noStrike" cap="none">
                <a:solidFill>
                  <a:srgbClr val="001E33"/>
                </a:solidFill>
                <a:latin typeface="Arial"/>
                <a:ea typeface="Arial"/>
                <a:cs typeface="Arial"/>
                <a:sym typeface="Arial"/>
              </a:rPr>
              <a:t>Origin and </a:t>
            </a:r>
            <a:br>
              <a:rPr lang="en-US" sz="2200" b="1" i="0" u="none" strike="noStrike" cap="none">
                <a:solidFill>
                  <a:srgbClr val="001E33"/>
                </a:solidFill>
                <a:latin typeface="Arial"/>
                <a:ea typeface="Arial"/>
                <a:cs typeface="Arial"/>
                <a:sym typeface="Arial"/>
              </a:rPr>
            </a:br>
            <a:r>
              <a:rPr lang="en-US" sz="2200" b="1" i="0" u="none" strike="noStrike" cap="none">
                <a:solidFill>
                  <a:srgbClr val="001E33"/>
                </a:solidFill>
                <a:latin typeface="Arial"/>
                <a:ea typeface="Arial"/>
                <a:cs typeface="Arial"/>
                <a:sym typeface="Arial"/>
              </a:rPr>
              <a:t>Destination</a:t>
            </a:r>
            <a:endParaRPr sz="2200" b="1"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001E33"/>
              </a:solidFill>
              <a:latin typeface="Arial"/>
              <a:ea typeface="Arial"/>
              <a:cs typeface="Arial"/>
              <a:sym typeface="Arial"/>
            </a:endParaRPr>
          </a:p>
        </p:txBody>
      </p:sp>
      <p:sp>
        <p:nvSpPr>
          <p:cNvPr id="242" name="Google Shape;242;p6"/>
          <p:cNvSpPr/>
          <p:nvPr/>
        </p:nvSpPr>
        <p:spPr>
          <a:xfrm>
            <a:off x="5137450" y="1745713"/>
            <a:ext cx="2402700" cy="2289600"/>
          </a:xfrm>
          <a:prstGeom prst="cube">
            <a:avLst>
              <a:gd name="adj" fmla="val 25000"/>
            </a:avLst>
          </a:prstGeom>
          <a:solidFill>
            <a:srgbClr val="43434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100"/>
              <a:buFont typeface="Arial"/>
              <a:buNone/>
            </a:pPr>
            <a:r>
              <a:rPr lang="en-US" sz="2100" b="1" i="0" u="none" strike="noStrike" cap="none" dirty="0" err="1">
                <a:solidFill>
                  <a:schemeClr val="lt1"/>
                </a:solidFill>
                <a:latin typeface="Arial"/>
                <a:ea typeface="Arial"/>
                <a:cs typeface="Arial"/>
                <a:sym typeface="Arial"/>
              </a:rPr>
              <a:t>Gan</a:t>
            </a:r>
            <a:r>
              <a:rPr lang="en-US" sz="2100" b="1" dirty="0" err="1">
                <a:solidFill>
                  <a:schemeClr val="lt1"/>
                </a:solidFill>
              </a:rPr>
              <a:t>Qui</a:t>
            </a:r>
            <a:endParaRPr sz="2100" b="1" i="0" u="none" strike="noStrike" cap="none" dirty="0">
              <a:solidFill>
                <a:schemeClr val="lt1"/>
              </a:solidFill>
              <a:latin typeface="Arial"/>
              <a:ea typeface="Arial"/>
              <a:cs typeface="Arial"/>
              <a:sym typeface="Arial"/>
            </a:endParaRPr>
          </a:p>
        </p:txBody>
      </p:sp>
      <p:cxnSp>
        <p:nvCxnSpPr>
          <p:cNvPr id="243" name="Google Shape;243;p6"/>
          <p:cNvCxnSpPr/>
          <p:nvPr/>
        </p:nvCxnSpPr>
        <p:spPr>
          <a:xfrm>
            <a:off x="3999313" y="2644925"/>
            <a:ext cx="1118700" cy="0"/>
          </a:xfrm>
          <a:prstGeom prst="straightConnector1">
            <a:avLst/>
          </a:prstGeom>
          <a:noFill/>
          <a:ln w="28575" cap="flat" cmpd="sng">
            <a:solidFill>
              <a:srgbClr val="00AADB"/>
            </a:solidFill>
            <a:prstDash val="solid"/>
            <a:round/>
            <a:headEnd type="none" w="sm" len="sm"/>
            <a:tailEnd type="triangle" w="med" len="med"/>
          </a:ln>
        </p:spPr>
      </p:cxnSp>
      <p:cxnSp>
        <p:nvCxnSpPr>
          <p:cNvPr id="244" name="Google Shape;244;p6"/>
          <p:cNvCxnSpPr/>
          <p:nvPr/>
        </p:nvCxnSpPr>
        <p:spPr>
          <a:xfrm>
            <a:off x="3999313" y="3025925"/>
            <a:ext cx="1118700" cy="0"/>
          </a:xfrm>
          <a:prstGeom prst="straightConnector1">
            <a:avLst/>
          </a:prstGeom>
          <a:noFill/>
          <a:ln w="28575" cap="flat" cmpd="sng">
            <a:solidFill>
              <a:srgbClr val="00AADB"/>
            </a:solidFill>
            <a:prstDash val="solid"/>
            <a:round/>
            <a:headEnd type="none" w="sm" len="sm"/>
            <a:tailEnd type="triangle" w="med" len="med"/>
          </a:ln>
        </p:spPr>
      </p:cxnSp>
      <p:cxnSp>
        <p:nvCxnSpPr>
          <p:cNvPr id="245" name="Google Shape;245;p6"/>
          <p:cNvCxnSpPr/>
          <p:nvPr/>
        </p:nvCxnSpPr>
        <p:spPr>
          <a:xfrm>
            <a:off x="3999313" y="3483125"/>
            <a:ext cx="1118700" cy="0"/>
          </a:xfrm>
          <a:prstGeom prst="straightConnector1">
            <a:avLst/>
          </a:prstGeom>
          <a:noFill/>
          <a:ln w="28575" cap="flat" cmpd="sng">
            <a:solidFill>
              <a:srgbClr val="00AADB"/>
            </a:solidFill>
            <a:prstDash val="solid"/>
            <a:round/>
            <a:headEnd type="none" w="sm" len="sm"/>
            <a:tailEnd type="triangle" w="med" len="med"/>
          </a:ln>
        </p:spPr>
      </p:cxnSp>
      <p:cxnSp>
        <p:nvCxnSpPr>
          <p:cNvPr id="246" name="Google Shape;246;p6"/>
          <p:cNvCxnSpPr/>
          <p:nvPr/>
        </p:nvCxnSpPr>
        <p:spPr>
          <a:xfrm>
            <a:off x="7580713" y="3025925"/>
            <a:ext cx="1118700" cy="0"/>
          </a:xfrm>
          <a:prstGeom prst="straightConnector1">
            <a:avLst/>
          </a:prstGeom>
          <a:noFill/>
          <a:ln w="28575" cap="flat" cmpd="sng">
            <a:solidFill>
              <a:srgbClr val="00AADB"/>
            </a:solidFill>
            <a:prstDash val="solid"/>
            <a:round/>
            <a:headEnd type="none" w="sm" len="sm"/>
            <a:tailEnd type="triangle" w="med" len="med"/>
          </a:ln>
        </p:spPr>
      </p:cxnSp>
      <p:sp>
        <p:nvSpPr>
          <p:cNvPr id="247" name="Google Shape;247;p6"/>
          <p:cNvSpPr/>
          <p:nvPr/>
        </p:nvSpPr>
        <p:spPr>
          <a:xfrm>
            <a:off x="7942524" y="4241025"/>
            <a:ext cx="3927600" cy="7599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001E33"/>
                </a:solidFill>
                <a:latin typeface="Arial"/>
                <a:ea typeface="Arial"/>
                <a:cs typeface="Arial"/>
                <a:sym typeface="Arial"/>
              </a:rPr>
              <a:t>Three paths that reduce both the risk of harassment and distance</a:t>
            </a:r>
            <a:endParaRPr sz="2200" b="1"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600" b="1"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001E33"/>
              </a:solidFill>
              <a:latin typeface="Arial"/>
              <a:ea typeface="Arial"/>
              <a:cs typeface="Arial"/>
              <a:sym typeface="Arial"/>
            </a:endParaRPr>
          </a:p>
        </p:txBody>
      </p:sp>
      <p:pic>
        <p:nvPicPr>
          <p:cNvPr id="248" name="Google Shape;248;p6"/>
          <p:cNvPicPr preferRelativeResize="0"/>
          <p:nvPr/>
        </p:nvPicPr>
        <p:blipFill rotWithShape="1">
          <a:blip r:embed="rId4">
            <a:alphaModFix/>
          </a:blip>
          <a:srcRect l="6175" t="4461" r="19325"/>
          <a:stretch/>
        </p:blipFill>
        <p:spPr>
          <a:xfrm>
            <a:off x="895000" y="1560662"/>
            <a:ext cx="2932500" cy="2507328"/>
          </a:xfrm>
          <a:prstGeom prst="rect">
            <a:avLst/>
          </a:prstGeom>
          <a:noFill/>
          <a:ln>
            <a:noFill/>
          </a:ln>
        </p:spPr>
      </p:pic>
      <p:pic>
        <p:nvPicPr>
          <p:cNvPr id="249" name="Google Shape;249;p6"/>
          <p:cNvPicPr preferRelativeResize="0"/>
          <p:nvPr/>
        </p:nvPicPr>
        <p:blipFill rotWithShape="1">
          <a:blip r:embed="rId4">
            <a:alphaModFix/>
          </a:blip>
          <a:srcRect l="6175" t="4461" r="19325"/>
          <a:stretch/>
        </p:blipFill>
        <p:spPr>
          <a:xfrm>
            <a:off x="8716175" y="1605912"/>
            <a:ext cx="2932500" cy="2507328"/>
          </a:xfrm>
          <a:prstGeom prst="rect">
            <a:avLst/>
          </a:prstGeom>
          <a:noFill/>
          <a:ln>
            <a:noFill/>
          </a:ln>
        </p:spPr>
      </p:pic>
      <p:sp>
        <p:nvSpPr>
          <p:cNvPr id="250" name="Google Shape;250;p6"/>
          <p:cNvSpPr/>
          <p:nvPr/>
        </p:nvSpPr>
        <p:spPr>
          <a:xfrm>
            <a:off x="10403775" y="2523250"/>
            <a:ext cx="80100" cy="840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 name="Google Shape;251;p6"/>
          <p:cNvSpPr/>
          <p:nvPr/>
        </p:nvSpPr>
        <p:spPr>
          <a:xfrm>
            <a:off x="10198500" y="3248300"/>
            <a:ext cx="80100" cy="840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 name="Google Shape;252;p6"/>
          <p:cNvSpPr/>
          <p:nvPr/>
        </p:nvSpPr>
        <p:spPr>
          <a:xfrm>
            <a:off x="8619325" y="2370725"/>
            <a:ext cx="80100" cy="840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 name="Google Shape;253;p6"/>
          <p:cNvSpPr/>
          <p:nvPr/>
        </p:nvSpPr>
        <p:spPr>
          <a:xfrm>
            <a:off x="8414050" y="3095775"/>
            <a:ext cx="80100" cy="840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 name="Google Shape;254;p6"/>
          <p:cNvSpPr/>
          <p:nvPr/>
        </p:nvSpPr>
        <p:spPr>
          <a:xfrm>
            <a:off x="2523325" y="2523125"/>
            <a:ext cx="80100" cy="840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 name="Google Shape;255;p6"/>
          <p:cNvSpPr/>
          <p:nvPr/>
        </p:nvSpPr>
        <p:spPr>
          <a:xfrm>
            <a:off x="2318050" y="3248175"/>
            <a:ext cx="80100" cy="840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 name="Google Shape;256;p6"/>
          <p:cNvSpPr/>
          <p:nvPr/>
        </p:nvSpPr>
        <p:spPr>
          <a:xfrm>
            <a:off x="10257050" y="2555975"/>
            <a:ext cx="272675" cy="735200"/>
          </a:xfrm>
          <a:custGeom>
            <a:avLst/>
            <a:gdLst/>
            <a:ahLst/>
            <a:cxnLst/>
            <a:rect l="l" t="t" r="r" b="b"/>
            <a:pathLst>
              <a:path w="10907" h="29408" extrusionOk="0">
                <a:moveTo>
                  <a:pt x="0" y="29408"/>
                </a:moveTo>
                <a:cubicBezTo>
                  <a:pt x="1768" y="26757"/>
                  <a:pt x="9401" y="18400"/>
                  <a:pt x="10606" y="13499"/>
                </a:cubicBezTo>
                <a:cubicBezTo>
                  <a:pt x="11811" y="8598"/>
                  <a:pt x="7794" y="2250"/>
                  <a:pt x="7231" y="0"/>
                </a:cubicBezTo>
              </a:path>
            </a:pathLst>
          </a:custGeom>
          <a:noFill/>
          <a:ln w="38100" cap="flat" cmpd="sng">
            <a:solidFill>
              <a:srgbClr val="ED7D3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6"/>
          <p:cNvSpPr/>
          <p:nvPr/>
        </p:nvSpPr>
        <p:spPr>
          <a:xfrm>
            <a:off x="10244975" y="2568025"/>
            <a:ext cx="805925" cy="769375"/>
          </a:xfrm>
          <a:custGeom>
            <a:avLst/>
            <a:gdLst/>
            <a:ahLst/>
            <a:cxnLst/>
            <a:rect l="l" t="t" r="r" b="b"/>
            <a:pathLst>
              <a:path w="32237" h="30775" extrusionOk="0">
                <a:moveTo>
                  <a:pt x="0" y="29890"/>
                </a:moveTo>
                <a:cubicBezTo>
                  <a:pt x="2893" y="29971"/>
                  <a:pt x="12133" y="31177"/>
                  <a:pt x="17356" y="30373"/>
                </a:cubicBezTo>
                <a:cubicBezTo>
                  <a:pt x="22579" y="29570"/>
                  <a:pt x="29249" y="27801"/>
                  <a:pt x="31338" y="25069"/>
                </a:cubicBezTo>
                <a:cubicBezTo>
                  <a:pt x="33427" y="22337"/>
                  <a:pt x="31177" y="17195"/>
                  <a:pt x="29891" y="13981"/>
                </a:cubicBezTo>
                <a:cubicBezTo>
                  <a:pt x="28605" y="10767"/>
                  <a:pt x="27401" y="8115"/>
                  <a:pt x="23624" y="5785"/>
                </a:cubicBezTo>
                <a:cubicBezTo>
                  <a:pt x="19848" y="3455"/>
                  <a:pt x="9964" y="964"/>
                  <a:pt x="7232" y="0"/>
                </a:cubicBezTo>
              </a:path>
            </a:pathLst>
          </a:custGeom>
          <a:noFill/>
          <a:ln w="38100" cap="flat" cmpd="sng">
            <a:solidFill>
              <a:srgbClr val="00AA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6"/>
          <p:cNvSpPr/>
          <p:nvPr/>
        </p:nvSpPr>
        <p:spPr>
          <a:xfrm>
            <a:off x="10111689" y="2578900"/>
            <a:ext cx="332475" cy="690550"/>
          </a:xfrm>
          <a:custGeom>
            <a:avLst/>
            <a:gdLst/>
            <a:ahLst/>
            <a:cxnLst/>
            <a:rect l="l" t="t" r="r" b="b"/>
            <a:pathLst>
              <a:path w="13299" h="27622" extrusionOk="0">
                <a:moveTo>
                  <a:pt x="4917" y="27622"/>
                </a:moveTo>
                <a:cubicBezTo>
                  <a:pt x="3714" y="25942"/>
                  <a:pt x="6442" y="23083"/>
                  <a:pt x="5202" y="21431"/>
                </a:cubicBezTo>
                <a:cubicBezTo>
                  <a:pt x="4025" y="19863"/>
                  <a:pt x="-417" y="20477"/>
                  <a:pt x="59" y="18574"/>
                </a:cubicBezTo>
                <a:cubicBezTo>
                  <a:pt x="1903" y="11198"/>
                  <a:pt x="8876" y="6185"/>
                  <a:pt x="13299" y="0"/>
                </a:cubicBezTo>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pic>
        <p:nvPicPr>
          <p:cNvPr id="263" name="Google Shape;263;g105e9140ba5_0_31"/>
          <p:cNvPicPr preferRelativeResize="0"/>
          <p:nvPr/>
        </p:nvPicPr>
        <p:blipFill rotWithShape="1">
          <a:blip r:embed="rId3">
            <a:alphaModFix/>
          </a:blip>
          <a:srcRect/>
          <a:stretch/>
        </p:blipFill>
        <p:spPr>
          <a:xfrm>
            <a:off x="-2880" y="0"/>
            <a:ext cx="12196081" cy="6855842"/>
          </a:xfrm>
          <a:prstGeom prst="rect">
            <a:avLst/>
          </a:prstGeom>
          <a:noFill/>
          <a:ln>
            <a:noFill/>
          </a:ln>
        </p:spPr>
      </p:pic>
      <p:sp>
        <p:nvSpPr>
          <p:cNvPr id="264" name="Google Shape;264;g105e9140ba5_0_31"/>
          <p:cNvSpPr/>
          <p:nvPr/>
        </p:nvSpPr>
        <p:spPr>
          <a:xfrm>
            <a:off x="265320" y="376920"/>
            <a:ext cx="3299100" cy="4248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Solution Algorithm</a:t>
            </a:r>
            <a:endParaRPr sz="2200" b="0" i="0" u="none" strike="noStrike" cap="none">
              <a:solidFill>
                <a:srgbClr val="000000"/>
              </a:solidFill>
              <a:latin typeface="Arial"/>
              <a:ea typeface="Arial"/>
              <a:cs typeface="Arial"/>
              <a:sym typeface="Arial"/>
            </a:endParaRPr>
          </a:p>
        </p:txBody>
      </p:sp>
      <p:grpSp>
        <p:nvGrpSpPr>
          <p:cNvPr id="268" name="Google Shape;268;g105e9140ba5_0_31"/>
          <p:cNvGrpSpPr/>
          <p:nvPr/>
        </p:nvGrpSpPr>
        <p:grpSpPr>
          <a:xfrm>
            <a:off x="1886475" y="2042950"/>
            <a:ext cx="1337625" cy="2131500"/>
            <a:chOff x="10299150" y="1494000"/>
            <a:chExt cx="1337625" cy="2131500"/>
          </a:xfrm>
        </p:grpSpPr>
        <p:sp>
          <p:nvSpPr>
            <p:cNvPr id="269" name="Google Shape;269;g105e9140ba5_0_31"/>
            <p:cNvSpPr/>
            <p:nvPr/>
          </p:nvSpPr>
          <p:spPr>
            <a:xfrm>
              <a:off x="10299150" y="14940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 name="Google Shape;270;g105e9140ba5_0_31"/>
            <p:cNvSpPr/>
            <p:nvPr/>
          </p:nvSpPr>
          <p:spPr>
            <a:xfrm>
              <a:off x="10299150" y="2103600"/>
              <a:ext cx="275700" cy="302700"/>
            </a:xfrm>
            <a:prstGeom prst="ellipse">
              <a:avLst/>
            </a:prstGeom>
            <a:solidFill>
              <a:srgbClr val="ED7D3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1" name="Google Shape;271;g105e9140ba5_0_31"/>
            <p:cNvSpPr/>
            <p:nvPr/>
          </p:nvSpPr>
          <p:spPr>
            <a:xfrm>
              <a:off x="10299150" y="27132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 name="Google Shape;272;g105e9140ba5_0_31"/>
            <p:cNvSpPr/>
            <p:nvPr/>
          </p:nvSpPr>
          <p:spPr>
            <a:xfrm>
              <a:off x="10832550" y="24084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 name="Google Shape;273;g105e9140ba5_0_31"/>
            <p:cNvSpPr/>
            <p:nvPr/>
          </p:nvSpPr>
          <p:spPr>
            <a:xfrm>
              <a:off x="10832550" y="29418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 name="Google Shape;274;g105e9140ba5_0_31"/>
            <p:cNvSpPr/>
            <p:nvPr/>
          </p:nvSpPr>
          <p:spPr>
            <a:xfrm>
              <a:off x="10832550" y="17988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 name="Google Shape;275;g105e9140ba5_0_31"/>
            <p:cNvSpPr/>
            <p:nvPr/>
          </p:nvSpPr>
          <p:spPr>
            <a:xfrm>
              <a:off x="11361075" y="2718275"/>
              <a:ext cx="275700" cy="302700"/>
            </a:xfrm>
            <a:prstGeom prst="ellipse">
              <a:avLst/>
            </a:prstGeom>
            <a:solidFill>
              <a:srgbClr val="00AAD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 name="Google Shape;276;g105e9140ba5_0_31"/>
            <p:cNvSpPr/>
            <p:nvPr/>
          </p:nvSpPr>
          <p:spPr>
            <a:xfrm>
              <a:off x="11361075" y="20253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 name="Google Shape;277;g105e9140ba5_0_31"/>
            <p:cNvSpPr/>
            <p:nvPr/>
          </p:nvSpPr>
          <p:spPr>
            <a:xfrm>
              <a:off x="10299150" y="33228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278" name="Google Shape;278;g105e9140ba5_0_31"/>
            <p:cNvCxnSpPr>
              <a:stCxn id="269" idx="5"/>
              <a:endCxn id="274" idx="2"/>
            </p:cNvCxnSpPr>
            <p:nvPr/>
          </p:nvCxnSpPr>
          <p:spPr>
            <a:xfrm>
              <a:off x="10534475" y="1752371"/>
              <a:ext cx="298200" cy="197700"/>
            </a:xfrm>
            <a:prstGeom prst="straightConnector1">
              <a:avLst/>
            </a:prstGeom>
            <a:noFill/>
            <a:ln w="19050" cap="flat" cmpd="sng">
              <a:solidFill>
                <a:srgbClr val="001E33"/>
              </a:solidFill>
              <a:prstDash val="dash"/>
              <a:round/>
              <a:headEnd type="none" w="sm" len="sm"/>
              <a:tailEnd type="none" w="sm" len="sm"/>
            </a:ln>
          </p:spPr>
        </p:cxnSp>
        <p:cxnSp>
          <p:nvCxnSpPr>
            <p:cNvPr id="279" name="Google Shape;279;g105e9140ba5_0_31"/>
            <p:cNvCxnSpPr>
              <a:stCxn id="270" idx="6"/>
              <a:endCxn id="272" idx="1"/>
            </p:cNvCxnSpPr>
            <p:nvPr/>
          </p:nvCxnSpPr>
          <p:spPr>
            <a:xfrm>
              <a:off x="10574850" y="2254950"/>
              <a:ext cx="298200" cy="197700"/>
            </a:xfrm>
            <a:prstGeom prst="straightConnector1">
              <a:avLst/>
            </a:prstGeom>
            <a:noFill/>
            <a:ln w="19050" cap="flat" cmpd="sng">
              <a:solidFill>
                <a:srgbClr val="001E33"/>
              </a:solidFill>
              <a:prstDash val="dash"/>
              <a:round/>
              <a:headEnd type="none" w="sm" len="sm"/>
              <a:tailEnd type="none" w="sm" len="sm"/>
            </a:ln>
          </p:spPr>
        </p:cxnSp>
        <p:cxnSp>
          <p:nvCxnSpPr>
            <p:cNvPr id="280" name="Google Shape;280;g105e9140ba5_0_31"/>
            <p:cNvCxnSpPr>
              <a:stCxn id="271" idx="6"/>
              <a:endCxn id="273" idx="2"/>
            </p:cNvCxnSpPr>
            <p:nvPr/>
          </p:nvCxnSpPr>
          <p:spPr>
            <a:xfrm>
              <a:off x="10574850" y="2864550"/>
              <a:ext cx="257700" cy="228600"/>
            </a:xfrm>
            <a:prstGeom prst="straightConnector1">
              <a:avLst/>
            </a:prstGeom>
            <a:noFill/>
            <a:ln w="19050" cap="flat" cmpd="sng">
              <a:solidFill>
                <a:srgbClr val="001E33"/>
              </a:solidFill>
              <a:prstDash val="dash"/>
              <a:round/>
              <a:headEnd type="none" w="sm" len="sm"/>
              <a:tailEnd type="none" w="sm" len="sm"/>
            </a:ln>
          </p:spPr>
        </p:cxnSp>
        <p:cxnSp>
          <p:nvCxnSpPr>
            <p:cNvPr id="281" name="Google Shape;281;g105e9140ba5_0_31"/>
            <p:cNvCxnSpPr>
              <a:stCxn id="277" idx="7"/>
              <a:endCxn id="273" idx="3"/>
            </p:cNvCxnSpPr>
            <p:nvPr/>
          </p:nvCxnSpPr>
          <p:spPr>
            <a:xfrm rot="10800000" flipH="1">
              <a:off x="10534475" y="3200029"/>
              <a:ext cx="338400" cy="167100"/>
            </a:xfrm>
            <a:prstGeom prst="straightConnector1">
              <a:avLst/>
            </a:prstGeom>
            <a:noFill/>
            <a:ln w="19050" cap="flat" cmpd="sng">
              <a:solidFill>
                <a:srgbClr val="001E33"/>
              </a:solidFill>
              <a:prstDash val="dash"/>
              <a:round/>
              <a:headEnd type="none" w="sm" len="sm"/>
              <a:tailEnd type="none" w="sm" len="sm"/>
            </a:ln>
          </p:spPr>
        </p:cxnSp>
        <p:cxnSp>
          <p:nvCxnSpPr>
            <p:cNvPr id="282" name="Google Shape;282;g105e9140ba5_0_31"/>
            <p:cNvCxnSpPr>
              <a:stCxn id="271" idx="7"/>
              <a:endCxn id="272" idx="2"/>
            </p:cNvCxnSpPr>
            <p:nvPr/>
          </p:nvCxnSpPr>
          <p:spPr>
            <a:xfrm rot="10800000" flipH="1">
              <a:off x="10534475" y="2559829"/>
              <a:ext cx="298200" cy="197700"/>
            </a:xfrm>
            <a:prstGeom prst="straightConnector1">
              <a:avLst/>
            </a:prstGeom>
            <a:noFill/>
            <a:ln w="19050" cap="flat" cmpd="sng">
              <a:solidFill>
                <a:srgbClr val="001E33"/>
              </a:solidFill>
              <a:prstDash val="dash"/>
              <a:round/>
              <a:headEnd type="none" w="sm" len="sm"/>
              <a:tailEnd type="none" w="sm" len="sm"/>
            </a:ln>
          </p:spPr>
        </p:cxnSp>
        <p:cxnSp>
          <p:nvCxnSpPr>
            <p:cNvPr id="283" name="Google Shape;283;g105e9140ba5_0_31"/>
            <p:cNvCxnSpPr>
              <a:stCxn id="270" idx="7"/>
              <a:endCxn id="274" idx="3"/>
            </p:cNvCxnSpPr>
            <p:nvPr/>
          </p:nvCxnSpPr>
          <p:spPr>
            <a:xfrm rot="10800000" flipH="1">
              <a:off x="10534475" y="2057029"/>
              <a:ext cx="338400" cy="90900"/>
            </a:xfrm>
            <a:prstGeom prst="straightConnector1">
              <a:avLst/>
            </a:prstGeom>
            <a:noFill/>
            <a:ln w="19050" cap="flat" cmpd="sng">
              <a:solidFill>
                <a:srgbClr val="001E33"/>
              </a:solidFill>
              <a:prstDash val="dash"/>
              <a:round/>
              <a:headEnd type="none" w="sm" len="sm"/>
              <a:tailEnd type="none" w="sm" len="sm"/>
            </a:ln>
          </p:spPr>
        </p:cxnSp>
        <p:cxnSp>
          <p:nvCxnSpPr>
            <p:cNvPr id="284" name="Google Shape;284;g105e9140ba5_0_31"/>
            <p:cNvCxnSpPr>
              <a:stCxn id="272" idx="7"/>
              <a:endCxn id="276" idx="2"/>
            </p:cNvCxnSpPr>
            <p:nvPr/>
          </p:nvCxnSpPr>
          <p:spPr>
            <a:xfrm rot="10800000" flipH="1">
              <a:off x="11067875" y="2176729"/>
              <a:ext cx="293100" cy="276000"/>
            </a:xfrm>
            <a:prstGeom prst="straightConnector1">
              <a:avLst/>
            </a:prstGeom>
            <a:noFill/>
            <a:ln w="19050" cap="flat" cmpd="sng">
              <a:solidFill>
                <a:srgbClr val="001E33"/>
              </a:solidFill>
              <a:prstDash val="dash"/>
              <a:round/>
              <a:headEnd type="none" w="sm" len="sm"/>
              <a:tailEnd type="none" w="sm" len="sm"/>
            </a:ln>
          </p:spPr>
        </p:cxnSp>
        <p:cxnSp>
          <p:nvCxnSpPr>
            <p:cNvPr id="285" name="Google Shape;285;g105e9140ba5_0_31"/>
            <p:cNvCxnSpPr>
              <a:stCxn id="274" idx="5"/>
              <a:endCxn id="275" idx="1"/>
            </p:cNvCxnSpPr>
            <p:nvPr/>
          </p:nvCxnSpPr>
          <p:spPr>
            <a:xfrm>
              <a:off x="11067875" y="2057171"/>
              <a:ext cx="333600" cy="705300"/>
            </a:xfrm>
            <a:prstGeom prst="straightConnector1">
              <a:avLst/>
            </a:prstGeom>
            <a:noFill/>
            <a:ln w="19050" cap="flat" cmpd="sng">
              <a:solidFill>
                <a:srgbClr val="001E33"/>
              </a:solidFill>
              <a:prstDash val="dash"/>
              <a:round/>
              <a:headEnd type="none" w="sm" len="sm"/>
              <a:tailEnd type="none" w="sm" len="sm"/>
            </a:ln>
          </p:spPr>
        </p:cxnSp>
        <p:cxnSp>
          <p:nvCxnSpPr>
            <p:cNvPr id="286" name="Google Shape;286;g105e9140ba5_0_31"/>
            <p:cNvCxnSpPr>
              <a:stCxn id="273" idx="6"/>
              <a:endCxn id="275" idx="2"/>
            </p:cNvCxnSpPr>
            <p:nvPr/>
          </p:nvCxnSpPr>
          <p:spPr>
            <a:xfrm rot="10800000" flipH="1">
              <a:off x="11108250" y="2869650"/>
              <a:ext cx="252900" cy="223500"/>
            </a:xfrm>
            <a:prstGeom prst="straightConnector1">
              <a:avLst/>
            </a:prstGeom>
            <a:noFill/>
            <a:ln w="19050" cap="flat" cmpd="sng">
              <a:solidFill>
                <a:srgbClr val="001E33"/>
              </a:solidFill>
              <a:prstDash val="dash"/>
              <a:round/>
              <a:headEnd type="none" w="sm" len="sm"/>
              <a:tailEnd type="none" w="sm" len="sm"/>
            </a:ln>
          </p:spPr>
        </p:cxnSp>
        <p:cxnSp>
          <p:nvCxnSpPr>
            <p:cNvPr id="287" name="Google Shape;287;g105e9140ba5_0_31"/>
            <p:cNvCxnSpPr>
              <a:stCxn id="272" idx="6"/>
              <a:endCxn id="275" idx="1"/>
            </p:cNvCxnSpPr>
            <p:nvPr/>
          </p:nvCxnSpPr>
          <p:spPr>
            <a:xfrm>
              <a:off x="11108250" y="2559750"/>
              <a:ext cx="293100" cy="202800"/>
            </a:xfrm>
            <a:prstGeom prst="straightConnector1">
              <a:avLst/>
            </a:prstGeom>
            <a:noFill/>
            <a:ln w="19050" cap="flat" cmpd="sng">
              <a:solidFill>
                <a:srgbClr val="001E33"/>
              </a:solidFill>
              <a:prstDash val="dash"/>
              <a:round/>
              <a:headEnd type="none" w="sm" len="sm"/>
              <a:tailEnd type="none" w="sm" len="sm"/>
            </a:ln>
          </p:spPr>
        </p:cxnSp>
        <p:cxnSp>
          <p:nvCxnSpPr>
            <p:cNvPr id="288" name="Google Shape;288;g105e9140ba5_0_31"/>
            <p:cNvCxnSpPr>
              <a:stCxn id="273" idx="7"/>
              <a:endCxn id="276" idx="3"/>
            </p:cNvCxnSpPr>
            <p:nvPr/>
          </p:nvCxnSpPr>
          <p:spPr>
            <a:xfrm rot="10800000" flipH="1">
              <a:off x="11067875" y="2283529"/>
              <a:ext cx="333600" cy="702600"/>
            </a:xfrm>
            <a:prstGeom prst="straightConnector1">
              <a:avLst/>
            </a:prstGeom>
            <a:noFill/>
            <a:ln w="19050" cap="flat" cmpd="sng">
              <a:solidFill>
                <a:srgbClr val="001E33"/>
              </a:solidFill>
              <a:prstDash val="dash"/>
              <a:round/>
              <a:headEnd type="none" w="sm" len="sm"/>
              <a:tailEnd type="none" w="sm" len="sm"/>
            </a:ln>
          </p:spPr>
        </p:cxnSp>
      </p:grpSp>
      <p:sp>
        <p:nvSpPr>
          <p:cNvPr id="289" name="Google Shape;289;g105e9140ba5_0_31"/>
          <p:cNvSpPr/>
          <p:nvPr/>
        </p:nvSpPr>
        <p:spPr>
          <a:xfrm>
            <a:off x="757812" y="4161800"/>
            <a:ext cx="3544500" cy="7599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001E33"/>
                </a:solidFill>
                <a:latin typeface="Arial"/>
                <a:ea typeface="Arial"/>
                <a:cs typeface="Arial"/>
                <a:sym typeface="Arial"/>
              </a:rPr>
              <a:t>Streets </a:t>
            </a:r>
            <a:endParaRPr sz="2200" b="1"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001E33"/>
                </a:solidFill>
                <a:latin typeface="Arial"/>
                <a:ea typeface="Arial"/>
                <a:cs typeface="Arial"/>
                <a:sym typeface="Arial"/>
              </a:rPr>
              <a:t>of Medellín, </a:t>
            </a:r>
            <a:br>
              <a:rPr lang="en-US" sz="2200" b="1" i="0" u="none" strike="noStrike" cap="none">
                <a:solidFill>
                  <a:srgbClr val="001E33"/>
                </a:solidFill>
                <a:latin typeface="Arial"/>
                <a:ea typeface="Arial"/>
                <a:cs typeface="Arial"/>
                <a:sym typeface="Arial"/>
              </a:rPr>
            </a:br>
            <a:r>
              <a:rPr lang="en-US" sz="2200" b="1" i="0" u="none" strike="noStrike" cap="none">
                <a:solidFill>
                  <a:srgbClr val="001E33"/>
                </a:solidFill>
                <a:latin typeface="Arial"/>
                <a:ea typeface="Arial"/>
                <a:cs typeface="Arial"/>
                <a:sym typeface="Arial"/>
              </a:rPr>
              <a:t>Origin and </a:t>
            </a:r>
            <a:br>
              <a:rPr lang="en-US" sz="2200" b="1" i="0" u="none" strike="noStrike" cap="none">
                <a:solidFill>
                  <a:srgbClr val="001E33"/>
                </a:solidFill>
                <a:latin typeface="Arial"/>
                <a:ea typeface="Arial"/>
                <a:cs typeface="Arial"/>
                <a:sym typeface="Arial"/>
              </a:rPr>
            </a:br>
            <a:r>
              <a:rPr lang="en-US" sz="2200" b="1" i="0" u="none" strike="noStrike" cap="none">
                <a:solidFill>
                  <a:srgbClr val="001E33"/>
                </a:solidFill>
                <a:latin typeface="Arial"/>
                <a:ea typeface="Arial"/>
                <a:cs typeface="Arial"/>
                <a:sym typeface="Arial"/>
              </a:rPr>
              <a:t>Destination</a:t>
            </a:r>
            <a:endParaRPr sz="2200" b="1"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001E33"/>
              </a:solidFill>
              <a:latin typeface="Arial"/>
              <a:ea typeface="Arial"/>
              <a:cs typeface="Arial"/>
              <a:sym typeface="Arial"/>
            </a:endParaRPr>
          </a:p>
        </p:txBody>
      </p:sp>
      <p:sp>
        <p:nvSpPr>
          <p:cNvPr id="293" name="Google Shape;293;g105e9140ba5_0_31"/>
          <p:cNvSpPr/>
          <p:nvPr/>
        </p:nvSpPr>
        <p:spPr>
          <a:xfrm>
            <a:off x="5137450" y="1745713"/>
            <a:ext cx="2402700" cy="2289600"/>
          </a:xfrm>
          <a:prstGeom prst="cube">
            <a:avLst>
              <a:gd name="adj" fmla="val 25000"/>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100"/>
              <a:buFont typeface="Arial"/>
              <a:buNone/>
            </a:pPr>
            <a:r>
              <a:rPr lang="en-US" sz="2100" b="1" i="0" u="none" strike="noStrike" cap="none" dirty="0">
                <a:solidFill>
                  <a:srgbClr val="001E33"/>
                </a:solidFill>
                <a:latin typeface="Arial"/>
                <a:ea typeface="Arial"/>
                <a:cs typeface="Arial"/>
                <a:sym typeface="Arial"/>
              </a:rPr>
              <a:t>    </a:t>
            </a:r>
            <a:r>
              <a:rPr lang="en-US" sz="2100" b="1" i="0" u="none" strike="noStrike" cap="none" dirty="0" err="1">
                <a:solidFill>
                  <a:srgbClr val="001E33"/>
                </a:solidFill>
                <a:latin typeface="Arial"/>
                <a:ea typeface="Arial"/>
                <a:cs typeface="Arial"/>
                <a:sym typeface="Arial"/>
              </a:rPr>
              <a:t>GanQui</a:t>
            </a:r>
            <a:endParaRPr sz="2100" b="1" i="0" u="none" strike="noStrike" cap="none" dirty="0">
              <a:solidFill>
                <a:srgbClr val="001E33"/>
              </a:solidFill>
              <a:latin typeface="Arial"/>
              <a:ea typeface="Arial"/>
              <a:cs typeface="Arial"/>
              <a:sym typeface="Arial"/>
            </a:endParaRPr>
          </a:p>
        </p:txBody>
      </p:sp>
      <p:cxnSp>
        <p:nvCxnSpPr>
          <p:cNvPr id="294" name="Google Shape;294;g105e9140ba5_0_31"/>
          <p:cNvCxnSpPr/>
          <p:nvPr/>
        </p:nvCxnSpPr>
        <p:spPr>
          <a:xfrm>
            <a:off x="3999313" y="2644925"/>
            <a:ext cx="1118700" cy="0"/>
          </a:xfrm>
          <a:prstGeom prst="straightConnector1">
            <a:avLst/>
          </a:prstGeom>
          <a:noFill/>
          <a:ln w="28575" cap="flat" cmpd="sng">
            <a:solidFill>
              <a:srgbClr val="00AADB"/>
            </a:solidFill>
            <a:prstDash val="solid"/>
            <a:round/>
            <a:headEnd type="none" w="sm" len="sm"/>
            <a:tailEnd type="triangle" w="med" len="med"/>
          </a:ln>
        </p:spPr>
      </p:cxnSp>
      <p:cxnSp>
        <p:nvCxnSpPr>
          <p:cNvPr id="295" name="Google Shape;295;g105e9140ba5_0_31"/>
          <p:cNvCxnSpPr/>
          <p:nvPr/>
        </p:nvCxnSpPr>
        <p:spPr>
          <a:xfrm>
            <a:off x="3999313" y="3025925"/>
            <a:ext cx="1118700" cy="0"/>
          </a:xfrm>
          <a:prstGeom prst="straightConnector1">
            <a:avLst/>
          </a:prstGeom>
          <a:noFill/>
          <a:ln w="28575" cap="flat" cmpd="sng">
            <a:solidFill>
              <a:srgbClr val="00AADB"/>
            </a:solidFill>
            <a:prstDash val="solid"/>
            <a:round/>
            <a:headEnd type="none" w="sm" len="sm"/>
            <a:tailEnd type="triangle" w="med" len="med"/>
          </a:ln>
        </p:spPr>
      </p:cxnSp>
      <p:cxnSp>
        <p:nvCxnSpPr>
          <p:cNvPr id="296" name="Google Shape;296;g105e9140ba5_0_31"/>
          <p:cNvCxnSpPr/>
          <p:nvPr/>
        </p:nvCxnSpPr>
        <p:spPr>
          <a:xfrm>
            <a:off x="3999313" y="3483125"/>
            <a:ext cx="1118700" cy="0"/>
          </a:xfrm>
          <a:prstGeom prst="straightConnector1">
            <a:avLst/>
          </a:prstGeom>
          <a:noFill/>
          <a:ln w="28575" cap="flat" cmpd="sng">
            <a:solidFill>
              <a:srgbClr val="00AADB"/>
            </a:solidFill>
            <a:prstDash val="solid"/>
            <a:round/>
            <a:headEnd type="none" w="sm" len="sm"/>
            <a:tailEnd type="triangle" w="med" len="med"/>
          </a:ln>
        </p:spPr>
      </p:cxnSp>
      <p:grpSp>
        <p:nvGrpSpPr>
          <p:cNvPr id="297" name="Google Shape;297;g105e9140ba5_0_31"/>
          <p:cNvGrpSpPr/>
          <p:nvPr/>
        </p:nvGrpSpPr>
        <p:grpSpPr>
          <a:xfrm>
            <a:off x="9309025" y="2042950"/>
            <a:ext cx="1337625" cy="2131500"/>
            <a:chOff x="10299150" y="1494000"/>
            <a:chExt cx="1337625" cy="2131500"/>
          </a:xfrm>
        </p:grpSpPr>
        <p:sp>
          <p:nvSpPr>
            <p:cNvPr id="298" name="Google Shape;298;g105e9140ba5_0_31"/>
            <p:cNvSpPr/>
            <p:nvPr/>
          </p:nvSpPr>
          <p:spPr>
            <a:xfrm>
              <a:off x="10299150" y="14940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 name="Google Shape;299;g105e9140ba5_0_31"/>
            <p:cNvSpPr/>
            <p:nvPr/>
          </p:nvSpPr>
          <p:spPr>
            <a:xfrm>
              <a:off x="10299150" y="2103600"/>
              <a:ext cx="275700" cy="302700"/>
            </a:xfrm>
            <a:prstGeom prst="ellipse">
              <a:avLst/>
            </a:prstGeom>
            <a:solidFill>
              <a:srgbClr val="ED7D3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0" name="Google Shape;300;g105e9140ba5_0_31"/>
            <p:cNvSpPr/>
            <p:nvPr/>
          </p:nvSpPr>
          <p:spPr>
            <a:xfrm>
              <a:off x="10299150" y="27132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 name="Google Shape;301;g105e9140ba5_0_31"/>
            <p:cNvSpPr/>
            <p:nvPr/>
          </p:nvSpPr>
          <p:spPr>
            <a:xfrm>
              <a:off x="10832550" y="24084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2" name="Google Shape;302;g105e9140ba5_0_31"/>
            <p:cNvSpPr/>
            <p:nvPr/>
          </p:nvSpPr>
          <p:spPr>
            <a:xfrm>
              <a:off x="10832550" y="29418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3" name="Google Shape;303;g105e9140ba5_0_31"/>
            <p:cNvSpPr/>
            <p:nvPr/>
          </p:nvSpPr>
          <p:spPr>
            <a:xfrm>
              <a:off x="10832550" y="17988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 name="Google Shape;304;g105e9140ba5_0_31"/>
            <p:cNvSpPr/>
            <p:nvPr/>
          </p:nvSpPr>
          <p:spPr>
            <a:xfrm>
              <a:off x="11361075" y="2718275"/>
              <a:ext cx="275700" cy="302700"/>
            </a:xfrm>
            <a:prstGeom prst="ellipse">
              <a:avLst/>
            </a:prstGeom>
            <a:solidFill>
              <a:srgbClr val="00AAD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 name="Google Shape;305;g105e9140ba5_0_31"/>
            <p:cNvSpPr/>
            <p:nvPr/>
          </p:nvSpPr>
          <p:spPr>
            <a:xfrm>
              <a:off x="11361075" y="20253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 name="Google Shape;306;g105e9140ba5_0_31"/>
            <p:cNvSpPr/>
            <p:nvPr/>
          </p:nvSpPr>
          <p:spPr>
            <a:xfrm>
              <a:off x="10299150" y="33228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307" name="Google Shape;307;g105e9140ba5_0_31"/>
            <p:cNvCxnSpPr>
              <a:stCxn id="298" idx="5"/>
              <a:endCxn id="303" idx="2"/>
            </p:cNvCxnSpPr>
            <p:nvPr/>
          </p:nvCxnSpPr>
          <p:spPr>
            <a:xfrm>
              <a:off x="10534475" y="1752371"/>
              <a:ext cx="298200" cy="197700"/>
            </a:xfrm>
            <a:prstGeom prst="straightConnector1">
              <a:avLst/>
            </a:prstGeom>
            <a:noFill/>
            <a:ln w="19050" cap="flat" cmpd="sng">
              <a:solidFill>
                <a:srgbClr val="001E33"/>
              </a:solidFill>
              <a:prstDash val="dash"/>
              <a:round/>
              <a:headEnd type="none" w="sm" len="sm"/>
              <a:tailEnd type="none" w="sm" len="sm"/>
            </a:ln>
          </p:spPr>
        </p:cxnSp>
        <p:cxnSp>
          <p:nvCxnSpPr>
            <p:cNvPr id="308" name="Google Shape;308;g105e9140ba5_0_31"/>
            <p:cNvCxnSpPr>
              <a:stCxn id="299" idx="6"/>
              <a:endCxn id="301" idx="1"/>
            </p:cNvCxnSpPr>
            <p:nvPr/>
          </p:nvCxnSpPr>
          <p:spPr>
            <a:xfrm>
              <a:off x="10574850" y="2254950"/>
              <a:ext cx="298200" cy="197700"/>
            </a:xfrm>
            <a:prstGeom prst="straightConnector1">
              <a:avLst/>
            </a:prstGeom>
            <a:noFill/>
            <a:ln w="38100" cap="flat" cmpd="sng">
              <a:solidFill>
                <a:srgbClr val="ED7D31"/>
              </a:solidFill>
              <a:prstDash val="dash"/>
              <a:round/>
              <a:headEnd type="none" w="sm" len="sm"/>
              <a:tailEnd type="none" w="sm" len="sm"/>
            </a:ln>
          </p:spPr>
        </p:cxnSp>
        <p:cxnSp>
          <p:nvCxnSpPr>
            <p:cNvPr id="309" name="Google Shape;309;g105e9140ba5_0_31"/>
            <p:cNvCxnSpPr>
              <a:stCxn id="300" idx="6"/>
              <a:endCxn id="302" idx="2"/>
            </p:cNvCxnSpPr>
            <p:nvPr/>
          </p:nvCxnSpPr>
          <p:spPr>
            <a:xfrm>
              <a:off x="10574850" y="2864550"/>
              <a:ext cx="257700" cy="228600"/>
            </a:xfrm>
            <a:prstGeom prst="straightConnector1">
              <a:avLst/>
            </a:prstGeom>
            <a:noFill/>
            <a:ln w="19050" cap="flat" cmpd="sng">
              <a:solidFill>
                <a:srgbClr val="001E33"/>
              </a:solidFill>
              <a:prstDash val="dash"/>
              <a:round/>
              <a:headEnd type="none" w="sm" len="sm"/>
              <a:tailEnd type="none" w="sm" len="sm"/>
            </a:ln>
          </p:spPr>
        </p:cxnSp>
        <p:cxnSp>
          <p:nvCxnSpPr>
            <p:cNvPr id="310" name="Google Shape;310;g105e9140ba5_0_31"/>
            <p:cNvCxnSpPr>
              <a:stCxn id="306" idx="7"/>
              <a:endCxn id="302" idx="3"/>
            </p:cNvCxnSpPr>
            <p:nvPr/>
          </p:nvCxnSpPr>
          <p:spPr>
            <a:xfrm rot="10800000" flipH="1">
              <a:off x="10534475" y="3200029"/>
              <a:ext cx="338400" cy="167100"/>
            </a:xfrm>
            <a:prstGeom prst="straightConnector1">
              <a:avLst/>
            </a:prstGeom>
            <a:noFill/>
            <a:ln w="19050" cap="flat" cmpd="sng">
              <a:solidFill>
                <a:srgbClr val="001E33"/>
              </a:solidFill>
              <a:prstDash val="dash"/>
              <a:round/>
              <a:headEnd type="none" w="sm" len="sm"/>
              <a:tailEnd type="none" w="sm" len="sm"/>
            </a:ln>
          </p:spPr>
        </p:cxnSp>
        <p:cxnSp>
          <p:nvCxnSpPr>
            <p:cNvPr id="311" name="Google Shape;311;g105e9140ba5_0_31"/>
            <p:cNvCxnSpPr>
              <a:stCxn id="300" idx="7"/>
              <a:endCxn id="301" idx="2"/>
            </p:cNvCxnSpPr>
            <p:nvPr/>
          </p:nvCxnSpPr>
          <p:spPr>
            <a:xfrm rot="10800000" flipH="1">
              <a:off x="10534475" y="2559829"/>
              <a:ext cx="298200" cy="197700"/>
            </a:xfrm>
            <a:prstGeom prst="straightConnector1">
              <a:avLst/>
            </a:prstGeom>
            <a:noFill/>
            <a:ln w="19050" cap="flat" cmpd="sng">
              <a:solidFill>
                <a:srgbClr val="001E33"/>
              </a:solidFill>
              <a:prstDash val="dash"/>
              <a:round/>
              <a:headEnd type="none" w="sm" len="sm"/>
              <a:tailEnd type="none" w="sm" len="sm"/>
            </a:ln>
          </p:spPr>
        </p:cxnSp>
        <p:cxnSp>
          <p:nvCxnSpPr>
            <p:cNvPr id="312" name="Google Shape;312;g105e9140ba5_0_31"/>
            <p:cNvCxnSpPr>
              <a:stCxn id="299" idx="7"/>
              <a:endCxn id="303" idx="3"/>
            </p:cNvCxnSpPr>
            <p:nvPr/>
          </p:nvCxnSpPr>
          <p:spPr>
            <a:xfrm rot="10800000" flipH="1">
              <a:off x="10534475" y="2057029"/>
              <a:ext cx="338400" cy="90900"/>
            </a:xfrm>
            <a:prstGeom prst="straightConnector1">
              <a:avLst/>
            </a:prstGeom>
            <a:noFill/>
            <a:ln w="19050" cap="flat" cmpd="sng">
              <a:solidFill>
                <a:srgbClr val="001E33"/>
              </a:solidFill>
              <a:prstDash val="dash"/>
              <a:round/>
              <a:headEnd type="none" w="sm" len="sm"/>
              <a:tailEnd type="none" w="sm" len="sm"/>
            </a:ln>
          </p:spPr>
        </p:cxnSp>
        <p:cxnSp>
          <p:nvCxnSpPr>
            <p:cNvPr id="313" name="Google Shape;313;g105e9140ba5_0_31"/>
            <p:cNvCxnSpPr>
              <a:stCxn id="301" idx="7"/>
              <a:endCxn id="305" idx="2"/>
            </p:cNvCxnSpPr>
            <p:nvPr/>
          </p:nvCxnSpPr>
          <p:spPr>
            <a:xfrm rot="10800000" flipH="1">
              <a:off x="11067875" y="2176729"/>
              <a:ext cx="293100" cy="276000"/>
            </a:xfrm>
            <a:prstGeom prst="straightConnector1">
              <a:avLst/>
            </a:prstGeom>
            <a:noFill/>
            <a:ln w="19050" cap="flat" cmpd="sng">
              <a:solidFill>
                <a:srgbClr val="001E33"/>
              </a:solidFill>
              <a:prstDash val="dash"/>
              <a:round/>
              <a:headEnd type="none" w="sm" len="sm"/>
              <a:tailEnd type="none" w="sm" len="sm"/>
            </a:ln>
          </p:spPr>
        </p:cxnSp>
        <p:cxnSp>
          <p:nvCxnSpPr>
            <p:cNvPr id="314" name="Google Shape;314;g105e9140ba5_0_31"/>
            <p:cNvCxnSpPr>
              <a:stCxn id="303" idx="5"/>
              <a:endCxn id="304" idx="1"/>
            </p:cNvCxnSpPr>
            <p:nvPr/>
          </p:nvCxnSpPr>
          <p:spPr>
            <a:xfrm>
              <a:off x="11067875" y="2057171"/>
              <a:ext cx="333600" cy="705300"/>
            </a:xfrm>
            <a:prstGeom prst="straightConnector1">
              <a:avLst/>
            </a:prstGeom>
            <a:noFill/>
            <a:ln w="19050" cap="flat" cmpd="sng">
              <a:solidFill>
                <a:srgbClr val="001E33"/>
              </a:solidFill>
              <a:prstDash val="dash"/>
              <a:round/>
              <a:headEnd type="none" w="sm" len="sm"/>
              <a:tailEnd type="none" w="sm" len="sm"/>
            </a:ln>
          </p:spPr>
        </p:cxnSp>
        <p:cxnSp>
          <p:nvCxnSpPr>
            <p:cNvPr id="315" name="Google Shape;315;g105e9140ba5_0_31"/>
            <p:cNvCxnSpPr>
              <a:stCxn id="302" idx="6"/>
              <a:endCxn id="304" idx="2"/>
            </p:cNvCxnSpPr>
            <p:nvPr/>
          </p:nvCxnSpPr>
          <p:spPr>
            <a:xfrm rot="10800000" flipH="1">
              <a:off x="11108250" y="2869650"/>
              <a:ext cx="252900" cy="223500"/>
            </a:xfrm>
            <a:prstGeom prst="straightConnector1">
              <a:avLst/>
            </a:prstGeom>
            <a:noFill/>
            <a:ln w="19050" cap="flat" cmpd="sng">
              <a:solidFill>
                <a:srgbClr val="001E33"/>
              </a:solidFill>
              <a:prstDash val="dash"/>
              <a:round/>
              <a:headEnd type="none" w="sm" len="sm"/>
              <a:tailEnd type="none" w="sm" len="sm"/>
            </a:ln>
          </p:spPr>
        </p:cxnSp>
        <p:cxnSp>
          <p:nvCxnSpPr>
            <p:cNvPr id="316" name="Google Shape;316;g105e9140ba5_0_31"/>
            <p:cNvCxnSpPr>
              <a:stCxn id="301" idx="6"/>
              <a:endCxn id="304" idx="1"/>
            </p:cNvCxnSpPr>
            <p:nvPr/>
          </p:nvCxnSpPr>
          <p:spPr>
            <a:xfrm>
              <a:off x="11108250" y="2559750"/>
              <a:ext cx="293100" cy="202800"/>
            </a:xfrm>
            <a:prstGeom prst="straightConnector1">
              <a:avLst/>
            </a:prstGeom>
            <a:noFill/>
            <a:ln w="38100" cap="flat" cmpd="sng">
              <a:solidFill>
                <a:srgbClr val="ED7D31"/>
              </a:solidFill>
              <a:prstDash val="dash"/>
              <a:round/>
              <a:headEnd type="none" w="sm" len="sm"/>
              <a:tailEnd type="none" w="sm" len="sm"/>
            </a:ln>
          </p:spPr>
        </p:cxnSp>
        <p:cxnSp>
          <p:nvCxnSpPr>
            <p:cNvPr id="317" name="Google Shape;317;g105e9140ba5_0_31"/>
            <p:cNvCxnSpPr>
              <a:stCxn id="302" idx="7"/>
              <a:endCxn id="305" idx="3"/>
            </p:cNvCxnSpPr>
            <p:nvPr/>
          </p:nvCxnSpPr>
          <p:spPr>
            <a:xfrm rot="10800000" flipH="1">
              <a:off x="11067875" y="2283529"/>
              <a:ext cx="333600" cy="702600"/>
            </a:xfrm>
            <a:prstGeom prst="straightConnector1">
              <a:avLst/>
            </a:prstGeom>
            <a:noFill/>
            <a:ln w="19050" cap="flat" cmpd="sng">
              <a:solidFill>
                <a:srgbClr val="001E33"/>
              </a:solidFill>
              <a:prstDash val="dash"/>
              <a:round/>
              <a:headEnd type="none" w="sm" len="sm"/>
              <a:tailEnd type="none" w="sm" len="sm"/>
            </a:ln>
          </p:spPr>
        </p:cxnSp>
      </p:grpSp>
      <p:cxnSp>
        <p:nvCxnSpPr>
          <p:cNvPr id="318" name="Google Shape;318;g105e9140ba5_0_31"/>
          <p:cNvCxnSpPr/>
          <p:nvPr/>
        </p:nvCxnSpPr>
        <p:spPr>
          <a:xfrm>
            <a:off x="7580713" y="3025925"/>
            <a:ext cx="1118700" cy="0"/>
          </a:xfrm>
          <a:prstGeom prst="straightConnector1">
            <a:avLst/>
          </a:prstGeom>
          <a:noFill/>
          <a:ln w="28575" cap="flat" cmpd="sng">
            <a:solidFill>
              <a:srgbClr val="00AADB"/>
            </a:solidFill>
            <a:prstDash val="solid"/>
            <a:round/>
            <a:headEnd type="none" w="sm" len="sm"/>
            <a:tailEnd type="triangle" w="med" len="med"/>
          </a:ln>
        </p:spPr>
      </p:cxnSp>
      <p:sp>
        <p:nvSpPr>
          <p:cNvPr id="319" name="Google Shape;319;g105e9140ba5_0_31"/>
          <p:cNvSpPr/>
          <p:nvPr/>
        </p:nvSpPr>
        <p:spPr>
          <a:xfrm>
            <a:off x="8325537" y="4241025"/>
            <a:ext cx="3544500" cy="7599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500" b="1" i="0" u="none" strike="noStrike" cap="none">
                <a:solidFill>
                  <a:srgbClr val="001E33"/>
                </a:solidFill>
                <a:latin typeface="Arial"/>
                <a:ea typeface="Arial"/>
                <a:cs typeface="Arial"/>
                <a:sym typeface="Arial"/>
              </a:rPr>
              <a:t>A path that reduces both distance and harassment</a:t>
            </a:r>
            <a:endParaRPr sz="2200" b="1" i="1"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500" b="1" i="1"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001E33"/>
              </a:solidFill>
              <a:latin typeface="Arial"/>
              <a:ea typeface="Arial"/>
              <a:cs typeface="Arial"/>
              <a:sym typeface="Arial"/>
            </a:endParaRPr>
          </a:p>
        </p:txBody>
      </p:sp>
      <p:cxnSp>
        <p:nvCxnSpPr>
          <p:cNvPr id="320" name="Google Shape;320;g105e9140ba5_0_31"/>
          <p:cNvCxnSpPr/>
          <p:nvPr/>
        </p:nvCxnSpPr>
        <p:spPr>
          <a:xfrm>
            <a:off x="3999313" y="3864125"/>
            <a:ext cx="1118700" cy="0"/>
          </a:xfrm>
          <a:prstGeom prst="straightConnector1">
            <a:avLst/>
          </a:prstGeom>
          <a:noFill/>
          <a:ln w="28575" cap="flat" cmpd="sng">
            <a:solidFill>
              <a:srgbClr val="00AADB"/>
            </a:solidFill>
            <a:prstDash val="solid"/>
            <a:round/>
            <a:headEnd type="none" w="sm" len="sm"/>
            <a:tailEnd type="triangle" w="med" len="med"/>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pic>
        <p:nvPicPr>
          <p:cNvPr id="325" name="Google Shape;325;p3"/>
          <p:cNvPicPr preferRelativeResize="0"/>
          <p:nvPr/>
        </p:nvPicPr>
        <p:blipFill rotWithShape="1">
          <a:blip r:embed="rId3">
            <a:alphaModFix/>
          </a:blip>
          <a:srcRect/>
          <a:stretch/>
        </p:blipFill>
        <p:spPr>
          <a:xfrm>
            <a:off x="-2880" y="0"/>
            <a:ext cx="12196080" cy="6855840"/>
          </a:xfrm>
          <a:prstGeom prst="rect">
            <a:avLst/>
          </a:prstGeom>
          <a:noFill/>
          <a:ln>
            <a:noFill/>
          </a:ln>
        </p:spPr>
      </p:pic>
      <p:sp>
        <p:nvSpPr>
          <p:cNvPr id="326" name="Google Shape;326;p3"/>
          <p:cNvSpPr/>
          <p:nvPr/>
        </p:nvSpPr>
        <p:spPr>
          <a:xfrm>
            <a:off x="265324" y="376925"/>
            <a:ext cx="4863900" cy="42480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Explanation of the algorithm</a:t>
            </a:r>
            <a:endParaRPr sz="2200" b="0" i="0" u="none" strike="noStrike" cap="none">
              <a:solidFill>
                <a:srgbClr val="000000"/>
              </a:solidFill>
              <a:latin typeface="Arial"/>
              <a:ea typeface="Arial"/>
              <a:cs typeface="Arial"/>
              <a:sym typeface="Arial"/>
            </a:endParaRPr>
          </a:p>
        </p:txBody>
      </p:sp>
      <p:sp>
        <p:nvSpPr>
          <p:cNvPr id="327" name="Google Shape;327;p3"/>
          <p:cNvSpPr/>
          <p:nvPr/>
        </p:nvSpPr>
        <p:spPr>
          <a:xfrm>
            <a:off x="162000" y="4973275"/>
            <a:ext cx="6983100" cy="767987"/>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2200" dirty="0" err="1">
                <a:solidFill>
                  <a:srgbClr val="001E33"/>
                </a:solidFill>
              </a:rPr>
              <a:t>GanQui</a:t>
            </a:r>
            <a:r>
              <a:rPr lang="en-US" sz="2200" dirty="0">
                <a:solidFill>
                  <a:srgbClr val="001E33"/>
                </a:solidFill>
              </a:rPr>
              <a:t>: it’s made upon A*, using as values for cost: distance and the risk and V = d +100r</a:t>
            </a:r>
            <a:endParaRPr sz="1400" b="0" i="0" u="none" strike="noStrike" cap="none" dirty="0">
              <a:solidFill>
                <a:srgbClr val="000000"/>
              </a:solidFill>
              <a:latin typeface="Arial"/>
              <a:ea typeface="Arial"/>
              <a:cs typeface="Arial"/>
              <a:sym typeface="Arial"/>
            </a:endParaRPr>
          </a:p>
        </p:txBody>
      </p:sp>
      <p:pic>
        <p:nvPicPr>
          <p:cNvPr id="3" name="Imagen 2">
            <a:extLst>
              <a:ext uri="{FF2B5EF4-FFF2-40B4-BE49-F238E27FC236}">
                <a16:creationId xmlns:a16="http://schemas.microsoft.com/office/drawing/2014/main" id="{54DB53F2-6986-4D93-B635-12F51DEFE448}"/>
              </a:ext>
            </a:extLst>
          </p:cNvPr>
          <p:cNvPicPr>
            <a:picLocks noChangeAspect="1"/>
          </p:cNvPicPr>
          <p:nvPr/>
        </p:nvPicPr>
        <p:blipFill>
          <a:blip r:embed="rId4"/>
          <a:stretch>
            <a:fillRect/>
          </a:stretch>
        </p:blipFill>
        <p:spPr>
          <a:xfrm>
            <a:off x="7169416" y="1607634"/>
            <a:ext cx="4587797" cy="2580636"/>
          </a:xfrm>
          <a:prstGeom prst="rect">
            <a:avLst/>
          </a:prstGeom>
        </p:spPr>
      </p:pic>
      <p:pic>
        <p:nvPicPr>
          <p:cNvPr id="7" name="Imagen 6">
            <a:extLst>
              <a:ext uri="{FF2B5EF4-FFF2-40B4-BE49-F238E27FC236}">
                <a16:creationId xmlns:a16="http://schemas.microsoft.com/office/drawing/2014/main" id="{3D89F55A-C349-49B6-8B26-477B2840743D}"/>
              </a:ext>
            </a:extLst>
          </p:cNvPr>
          <p:cNvPicPr>
            <a:picLocks noChangeAspect="1"/>
          </p:cNvPicPr>
          <p:nvPr/>
        </p:nvPicPr>
        <p:blipFill>
          <a:blip r:embed="rId5"/>
          <a:stretch>
            <a:fillRect/>
          </a:stretch>
        </p:blipFill>
        <p:spPr>
          <a:xfrm>
            <a:off x="-112469" y="1149244"/>
            <a:ext cx="5678625" cy="3785751"/>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pic>
        <p:nvPicPr>
          <p:cNvPr id="349" name="Google Shape;349;p5"/>
          <p:cNvPicPr preferRelativeResize="0"/>
          <p:nvPr/>
        </p:nvPicPr>
        <p:blipFill rotWithShape="1">
          <a:blip r:embed="rId3">
            <a:alphaModFix/>
          </a:blip>
          <a:srcRect/>
          <a:stretch/>
        </p:blipFill>
        <p:spPr>
          <a:xfrm>
            <a:off x="-2880" y="0"/>
            <a:ext cx="12196080" cy="6855840"/>
          </a:xfrm>
          <a:prstGeom prst="rect">
            <a:avLst/>
          </a:prstGeom>
          <a:noFill/>
          <a:ln>
            <a:noFill/>
          </a:ln>
        </p:spPr>
      </p:pic>
      <p:sp>
        <p:nvSpPr>
          <p:cNvPr id="350" name="Google Shape;350;p5"/>
          <p:cNvSpPr/>
          <p:nvPr/>
        </p:nvSpPr>
        <p:spPr>
          <a:xfrm>
            <a:off x="265329" y="376925"/>
            <a:ext cx="5883300" cy="42480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Complexity of the algorithm</a:t>
            </a:r>
            <a:endParaRPr sz="2200" b="0" i="0" u="none" strike="noStrike" cap="none">
              <a:solidFill>
                <a:srgbClr val="000000"/>
              </a:solidFill>
              <a:latin typeface="Arial"/>
              <a:ea typeface="Arial"/>
              <a:cs typeface="Arial"/>
              <a:sym typeface="Arial"/>
            </a:endParaRPr>
          </a:p>
        </p:txBody>
      </p:sp>
      <p:sp>
        <p:nvSpPr>
          <p:cNvPr id="351" name="Google Shape;351;p5"/>
          <p:cNvSpPr/>
          <p:nvPr/>
        </p:nvSpPr>
        <p:spPr>
          <a:xfrm>
            <a:off x="584652" y="4173125"/>
            <a:ext cx="6090300" cy="94200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2200" b="0" i="0" u="none" strike="noStrike" cap="none">
                <a:solidFill>
                  <a:srgbClr val="001E33"/>
                </a:solidFill>
                <a:latin typeface="Arial"/>
                <a:ea typeface="Arial"/>
                <a:cs typeface="Arial"/>
                <a:sym typeface="Arial"/>
              </a:rPr>
              <a:t>Time and memory complexity of the algorithm name. V is...E is... </a:t>
            </a:r>
            <a:r>
              <a:rPr lang="en-US" sz="1400" b="0" i="0" u="none" strike="noStrike" cap="none">
                <a:solidFill>
                  <a:srgbClr val="ED7D31"/>
                </a:solidFill>
                <a:latin typeface="Arial"/>
                <a:ea typeface="Arial"/>
                <a:cs typeface="Arial"/>
                <a:sym typeface="Arial"/>
              </a:rPr>
              <a:t>(In this semester, it could be DFS, BFS, Dijkstra, A*). Please explain what V and E mean in this problem. </a:t>
            </a:r>
            <a:r>
              <a:rPr lang="en-US" sz="1400" b="1" i="0" u="none" strike="noStrike" cap="none">
                <a:solidFill>
                  <a:srgbClr val="ED7D31"/>
                </a:solidFill>
                <a:latin typeface="Arial"/>
                <a:ea typeface="Arial"/>
                <a:cs typeface="Arial"/>
                <a:sym typeface="Arial"/>
              </a:rPr>
              <a:t>PLEASE, it is not helpful to put 'n'.</a:t>
            </a:r>
            <a:endParaRPr sz="1400" b="1" i="0" u="none" strike="noStrike" cap="none">
              <a:solidFill>
                <a:srgbClr val="ED7D31"/>
              </a:solidFill>
              <a:latin typeface="Arial"/>
              <a:ea typeface="Arial"/>
              <a:cs typeface="Arial"/>
              <a:sym typeface="Arial"/>
            </a:endParaRPr>
          </a:p>
        </p:txBody>
      </p:sp>
      <p:sp>
        <p:nvSpPr>
          <p:cNvPr id="352" name="Google Shape;352;p5"/>
          <p:cNvSpPr/>
          <p:nvPr/>
        </p:nvSpPr>
        <p:spPr>
          <a:xfrm rot="10800000" flipH="1">
            <a:off x="3356267" y="269947"/>
            <a:ext cx="1300860" cy="6199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353" name="Google Shape;353;p5"/>
          <p:cNvSpPr/>
          <p:nvPr/>
        </p:nvSpPr>
        <p:spPr>
          <a:xfrm>
            <a:off x="4149080" y="70200"/>
            <a:ext cx="2402700" cy="3027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Keep this title</a:t>
            </a:r>
            <a:endParaRPr sz="1400" b="0" i="0" u="none" strike="noStrike" cap="none">
              <a:solidFill>
                <a:schemeClr val="accent2"/>
              </a:solidFill>
              <a:latin typeface="Arial"/>
              <a:ea typeface="Arial"/>
              <a:cs typeface="Arial"/>
              <a:sym typeface="Arial"/>
            </a:endParaRPr>
          </a:p>
        </p:txBody>
      </p:sp>
      <p:sp>
        <p:nvSpPr>
          <p:cNvPr id="354" name="Google Shape;354;p5"/>
          <p:cNvSpPr/>
          <p:nvPr/>
        </p:nvSpPr>
        <p:spPr>
          <a:xfrm>
            <a:off x="6812235" y="1064500"/>
            <a:ext cx="3425400" cy="7290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Create the table in Powerpoint. Do not copy pixelated screenshots of the white paper, please.</a:t>
            </a:r>
            <a:endParaRPr sz="1400" b="0" i="0" u="none" strike="noStrike" cap="none">
              <a:solidFill>
                <a:schemeClr val="accent2"/>
              </a:solidFill>
              <a:latin typeface="Arial"/>
              <a:ea typeface="Arial"/>
              <a:cs typeface="Arial"/>
              <a:sym typeface="Arial"/>
            </a:endParaRPr>
          </a:p>
        </p:txBody>
      </p:sp>
      <p:sp>
        <p:nvSpPr>
          <p:cNvPr id="355" name="Google Shape;355;p5"/>
          <p:cNvSpPr/>
          <p:nvPr/>
        </p:nvSpPr>
        <p:spPr>
          <a:xfrm rot="10800000" flipH="1">
            <a:off x="4567200" y="1174620"/>
            <a:ext cx="602262" cy="46072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356" name="Google Shape;356;p5"/>
          <p:cNvSpPr/>
          <p:nvPr/>
        </p:nvSpPr>
        <p:spPr>
          <a:xfrm>
            <a:off x="3742440" y="5360880"/>
            <a:ext cx="2932500" cy="5160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Explain the tables in your</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own words</a:t>
            </a:r>
            <a:endParaRPr sz="1400" b="0" i="0" u="none" strike="noStrike" cap="none">
              <a:solidFill>
                <a:schemeClr val="accent2"/>
              </a:solidFill>
              <a:latin typeface="Arial"/>
              <a:ea typeface="Arial"/>
              <a:cs typeface="Arial"/>
              <a:sym typeface="Arial"/>
            </a:endParaRPr>
          </a:p>
        </p:txBody>
      </p:sp>
      <p:sp>
        <p:nvSpPr>
          <p:cNvPr id="357" name="Google Shape;357;p5"/>
          <p:cNvSpPr/>
          <p:nvPr/>
        </p:nvSpPr>
        <p:spPr>
          <a:xfrm>
            <a:off x="3546805" y="5357025"/>
            <a:ext cx="602262" cy="46072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358" name="Google Shape;358;p5"/>
          <p:cNvSpPr/>
          <p:nvPr/>
        </p:nvSpPr>
        <p:spPr>
          <a:xfrm>
            <a:off x="8034840" y="5069280"/>
            <a:ext cx="2932500" cy="7290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chemeClr val="dk1"/>
              </a:buClr>
              <a:buSzPts val="1400"/>
              <a:buFont typeface="Arial"/>
              <a:buNone/>
            </a:pPr>
            <a:r>
              <a:rPr lang="en-US" sz="1400" b="0" i="1" u="none" strike="noStrike" cap="none">
                <a:solidFill>
                  <a:schemeClr val="accent2"/>
                </a:solidFill>
                <a:latin typeface="Arial"/>
                <a:ea typeface="Arial"/>
                <a:cs typeface="Arial"/>
                <a:sym typeface="Arial"/>
              </a:rPr>
              <a:t>Include a high-definition image related to the problem of sexual street harassment.</a:t>
            </a:r>
            <a:endParaRPr sz="1400" b="0" i="0" u="none" strike="noStrike" cap="none">
              <a:solidFill>
                <a:srgbClr val="000000"/>
              </a:solidFill>
              <a:latin typeface="Arial"/>
              <a:ea typeface="Arial"/>
              <a:cs typeface="Arial"/>
              <a:sym typeface="Arial"/>
            </a:endParaRPr>
          </a:p>
        </p:txBody>
      </p:sp>
      <p:sp>
        <p:nvSpPr>
          <p:cNvPr id="359" name="Google Shape;359;p5"/>
          <p:cNvSpPr/>
          <p:nvPr/>
        </p:nvSpPr>
        <p:spPr>
          <a:xfrm>
            <a:off x="7257944" y="4937746"/>
            <a:ext cx="602262" cy="51586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graphicFrame>
        <p:nvGraphicFramePr>
          <p:cNvPr id="360" name="Google Shape;360;p5"/>
          <p:cNvGraphicFramePr/>
          <p:nvPr/>
        </p:nvGraphicFramePr>
        <p:xfrm>
          <a:off x="471720" y="1194240"/>
          <a:ext cx="6246500" cy="2956585"/>
        </p:xfrm>
        <a:graphic>
          <a:graphicData uri="http://schemas.openxmlformats.org/drawingml/2006/table">
            <a:tbl>
              <a:tblPr>
                <a:noFill/>
                <a:tableStyleId>{6AE14788-8E30-4C6D-8B4F-72BFB00EB405}</a:tableStyleId>
              </a:tblPr>
              <a:tblGrid>
                <a:gridCol w="2261475">
                  <a:extLst>
                    <a:ext uri="{9D8B030D-6E8A-4147-A177-3AD203B41FA5}">
                      <a16:colId xmlns:a16="http://schemas.microsoft.com/office/drawing/2014/main" val="20000"/>
                    </a:ext>
                  </a:extLst>
                </a:gridCol>
                <a:gridCol w="1902275">
                  <a:extLst>
                    <a:ext uri="{9D8B030D-6E8A-4147-A177-3AD203B41FA5}">
                      <a16:colId xmlns:a16="http://schemas.microsoft.com/office/drawing/2014/main" val="20001"/>
                    </a:ext>
                  </a:extLst>
                </a:gridCol>
                <a:gridCol w="2082750">
                  <a:extLst>
                    <a:ext uri="{9D8B030D-6E8A-4147-A177-3AD203B41FA5}">
                      <a16:colId xmlns:a16="http://schemas.microsoft.com/office/drawing/2014/main" val="20002"/>
                    </a:ext>
                  </a:extLst>
                </a:gridCol>
              </a:tblGrid>
              <a:tr h="1097275">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tc>
                  <a:txBody>
                    <a:bodyPr/>
                    <a:lstStyle/>
                    <a:p>
                      <a:pPr marL="0" marR="0" lvl="0" indent="0" algn="ctr" rtl="0">
                        <a:lnSpc>
                          <a:spcPct val="100000"/>
                        </a:lnSpc>
                        <a:spcBef>
                          <a:spcPts val="0"/>
                        </a:spcBef>
                        <a:spcAft>
                          <a:spcPts val="0"/>
                        </a:spcAft>
                        <a:buClr>
                          <a:srgbClr val="000000"/>
                        </a:buClr>
                        <a:buSzPts val="1800"/>
                        <a:buFont typeface="Arial"/>
                        <a:buNone/>
                      </a:pPr>
                      <a:r>
                        <a:rPr lang="en-US" sz="2200" b="1" u="none" strike="noStrike" cap="none">
                          <a:solidFill>
                            <a:schemeClr val="accent2"/>
                          </a:solidFill>
                          <a:latin typeface="Arial"/>
                          <a:ea typeface="Arial"/>
                          <a:cs typeface="Arial"/>
                          <a:sym typeface="Arial"/>
                        </a:rPr>
                        <a:t>Time complexity</a:t>
                      </a:r>
                      <a:endParaRPr sz="2200" b="0" u="none" strike="noStrike" cap="none">
                        <a:solidFill>
                          <a:schemeClr val="accent2"/>
                        </a:solidFill>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tc>
                  <a:txBody>
                    <a:bodyPr/>
                    <a:lstStyle/>
                    <a:p>
                      <a:pPr marL="0" marR="0" lvl="0" indent="0" algn="ctr" rtl="0">
                        <a:lnSpc>
                          <a:spcPct val="100000"/>
                        </a:lnSpc>
                        <a:spcBef>
                          <a:spcPts val="0"/>
                        </a:spcBef>
                        <a:spcAft>
                          <a:spcPts val="0"/>
                        </a:spcAft>
                        <a:buClr>
                          <a:srgbClr val="000000"/>
                        </a:buClr>
                        <a:buSzPts val="1800"/>
                        <a:buFont typeface="Arial"/>
                        <a:buNone/>
                      </a:pPr>
                      <a:r>
                        <a:rPr lang="en-US" sz="2200" b="1" u="none" strike="noStrike" cap="none">
                          <a:solidFill>
                            <a:schemeClr val="accent4"/>
                          </a:solidFill>
                          <a:latin typeface="Arial"/>
                          <a:ea typeface="Arial"/>
                          <a:cs typeface="Arial"/>
                          <a:sym typeface="Arial"/>
                        </a:rPr>
                        <a:t>Complexity of memory</a:t>
                      </a:r>
                      <a:endParaRPr sz="2200" b="0" u="none" strike="noStrike" cap="none">
                        <a:solidFill>
                          <a:schemeClr val="accent4"/>
                        </a:solidFill>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extLst>
                  <a:ext uri="{0D108BD9-81ED-4DB2-BD59-A6C34878D82A}">
                    <a16:rowId xmlns:a16="http://schemas.microsoft.com/office/drawing/2014/main" val="10000"/>
                  </a:ext>
                </a:extLst>
              </a:tr>
              <a:tr h="762000">
                <a:tc>
                  <a:txBody>
                    <a:bodyPr/>
                    <a:lstStyle/>
                    <a:p>
                      <a:pPr marL="0" marR="0" lvl="0" indent="0" algn="l" rtl="0">
                        <a:lnSpc>
                          <a:spcPct val="100000"/>
                        </a:lnSpc>
                        <a:spcBef>
                          <a:spcPts val="0"/>
                        </a:spcBef>
                        <a:spcAft>
                          <a:spcPts val="0"/>
                        </a:spcAft>
                        <a:buClr>
                          <a:srgbClr val="000000"/>
                        </a:buClr>
                        <a:buSzPts val="1800"/>
                        <a:buFont typeface="Arial"/>
                        <a:buNone/>
                      </a:pPr>
                      <a:r>
                        <a:rPr lang="en-US" sz="2200" u="none" strike="noStrike" cap="none">
                          <a:solidFill>
                            <a:srgbClr val="FFFFFF"/>
                          </a:solidFill>
                        </a:rPr>
                        <a:t>Algorithm name </a:t>
                      </a:r>
                      <a:endParaRPr sz="2200" b="0" u="none" strike="noStrike" cap="none">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b="0" u="none" strike="noStrike" cap="none">
                          <a:solidFill>
                            <a:srgbClr val="FFFFFF"/>
                          </a:solidFill>
                          <a:latin typeface="Arial"/>
                          <a:ea typeface="Arial"/>
                          <a:cs typeface="Arial"/>
                          <a:sym typeface="Arial"/>
                        </a:rPr>
                        <a:t>O(</a:t>
                      </a:r>
                      <a:r>
                        <a:rPr lang="en-US" sz="2200" u="none" strike="noStrike" cap="none">
                          <a:solidFill>
                            <a:srgbClr val="FFFFFF"/>
                          </a:solidFill>
                        </a:rPr>
                        <a:t>V</a:t>
                      </a:r>
                      <a:r>
                        <a:rPr lang="en-US" sz="2200" b="0" u="none" strike="noStrike" cap="none" baseline="30000">
                          <a:solidFill>
                            <a:srgbClr val="FFFFFF"/>
                          </a:solidFill>
                          <a:latin typeface="Arial"/>
                          <a:ea typeface="Arial"/>
                          <a:cs typeface="Arial"/>
                          <a:sym typeface="Arial"/>
                        </a:rPr>
                        <a:t>2</a:t>
                      </a:r>
                      <a:r>
                        <a:rPr lang="en-US" sz="2200" b="0" u="none" strike="noStrike" cap="none">
                          <a:solidFill>
                            <a:srgbClr val="FFFFFF"/>
                          </a:solidFill>
                          <a:latin typeface="Arial"/>
                          <a:ea typeface="Arial"/>
                          <a:cs typeface="Arial"/>
                          <a:sym typeface="Arial"/>
                        </a:rPr>
                        <a:t> *E*2</a:t>
                      </a:r>
                      <a:r>
                        <a:rPr lang="en-US" sz="2200" u="none" strike="noStrike" cap="none" baseline="30000">
                          <a:solidFill>
                            <a:srgbClr val="FFFFFF"/>
                          </a:solidFill>
                        </a:rPr>
                        <a:t>V</a:t>
                      </a:r>
                      <a:r>
                        <a:rPr lang="en-US" sz="2200" b="0" u="none" strike="noStrike" cap="none">
                          <a:solidFill>
                            <a:srgbClr val="FFFFFF"/>
                          </a:solidFill>
                          <a:latin typeface="Arial"/>
                          <a:ea typeface="Arial"/>
                          <a:cs typeface="Arial"/>
                          <a:sym typeface="Arial"/>
                        </a:rPr>
                        <a:t> )</a:t>
                      </a:r>
                      <a:endParaRPr sz="2200" b="0" u="none" strike="noStrike" cap="none">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b="0" u="none" strike="noStrike" cap="none">
                          <a:solidFill>
                            <a:srgbClr val="FFFFFF"/>
                          </a:solidFill>
                          <a:latin typeface="Arial"/>
                          <a:ea typeface="Arial"/>
                          <a:cs typeface="Arial"/>
                          <a:sym typeface="Arial"/>
                        </a:rPr>
                        <a:t>O(E!*V*E*E*2</a:t>
                      </a:r>
                      <a:r>
                        <a:rPr lang="en-US" sz="2200" u="none" strike="noStrike" cap="none" baseline="30000">
                          <a:solidFill>
                            <a:srgbClr val="FFFFFF"/>
                          </a:solidFill>
                        </a:rPr>
                        <a:t>E</a:t>
                      </a:r>
                      <a:r>
                        <a:rPr lang="en-US" sz="2200" b="0" u="none" strike="noStrike" cap="none">
                          <a:solidFill>
                            <a:srgbClr val="FFFFFF"/>
                          </a:solidFill>
                          <a:latin typeface="Arial"/>
                          <a:ea typeface="Arial"/>
                          <a:cs typeface="Arial"/>
                          <a:sym typeface="Arial"/>
                        </a:rPr>
                        <a:t> )</a:t>
                      </a:r>
                      <a:endParaRPr sz="2200" b="0" u="none" strike="noStrike" cap="none">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extLst>
                  <a:ext uri="{0D108BD9-81ED-4DB2-BD59-A6C34878D82A}">
                    <a16:rowId xmlns:a16="http://schemas.microsoft.com/office/drawing/2014/main" val="10001"/>
                  </a:ext>
                </a:extLst>
              </a:tr>
              <a:tr h="1097300">
                <a:tc>
                  <a:txBody>
                    <a:bodyPr/>
                    <a:lstStyle/>
                    <a:p>
                      <a:pPr marL="0" marR="0" lvl="0" indent="0" algn="l" rtl="0">
                        <a:lnSpc>
                          <a:spcPct val="100000"/>
                        </a:lnSpc>
                        <a:spcBef>
                          <a:spcPts val="0"/>
                        </a:spcBef>
                        <a:spcAft>
                          <a:spcPts val="0"/>
                        </a:spcAft>
                        <a:buClr>
                          <a:srgbClr val="000000"/>
                        </a:buClr>
                        <a:buSzPts val="1800"/>
                        <a:buFont typeface="Arial"/>
                        <a:buNone/>
                      </a:pPr>
                      <a:r>
                        <a:rPr lang="en-US" sz="2200" u="none" strike="noStrike" cap="none">
                          <a:solidFill>
                            <a:srgbClr val="FFFFFF"/>
                          </a:solidFill>
                        </a:rPr>
                        <a:t>Algorithm name </a:t>
                      </a:r>
                      <a:r>
                        <a:rPr lang="en-US" sz="2200" u="none" strike="noStrike" cap="none">
                          <a:solidFill>
                            <a:schemeClr val="accent2"/>
                          </a:solidFill>
                        </a:rPr>
                        <a:t>(if you have tried two)</a:t>
                      </a:r>
                      <a:endParaRPr sz="2200" b="0" u="none" strike="noStrike" cap="none">
                        <a:solidFill>
                          <a:schemeClr val="accent2"/>
                        </a:solidFill>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b="0" u="none" strike="noStrike" cap="none">
                          <a:solidFill>
                            <a:srgbClr val="FFFFFF"/>
                          </a:solidFill>
                          <a:latin typeface="Arial"/>
                          <a:ea typeface="Arial"/>
                          <a:cs typeface="Arial"/>
                          <a:sym typeface="Arial"/>
                        </a:rPr>
                        <a:t>O(</a:t>
                      </a:r>
                      <a:r>
                        <a:rPr lang="en-US" sz="2200" u="none" strike="noStrike" cap="none">
                          <a:solidFill>
                            <a:srgbClr val="FFFFFF"/>
                          </a:solidFill>
                        </a:rPr>
                        <a:t>V*V*E*E*E</a:t>
                      </a:r>
                      <a:r>
                        <a:rPr lang="en-US" sz="2200" b="0" u="none" strike="noStrike" cap="none">
                          <a:solidFill>
                            <a:srgbClr val="FFFFFF"/>
                          </a:solidFill>
                          <a:latin typeface="Arial"/>
                          <a:ea typeface="Arial"/>
                          <a:cs typeface="Arial"/>
                          <a:sym typeface="Arial"/>
                        </a:rPr>
                        <a:t>)</a:t>
                      </a:r>
                      <a:endParaRPr sz="2200" b="0" u="none" strike="noStrike" cap="none">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b="0" u="none" strike="noStrike" cap="none">
                          <a:solidFill>
                            <a:srgbClr val="FFFFFF"/>
                          </a:solidFill>
                          <a:latin typeface="Arial"/>
                          <a:ea typeface="Arial"/>
                          <a:cs typeface="Arial"/>
                          <a:sym typeface="Arial"/>
                        </a:rPr>
                        <a:t>O(</a:t>
                      </a:r>
                      <a:r>
                        <a:rPr lang="en-US" sz="2200" u="none" strike="noStrike" cap="none">
                          <a:solidFill>
                            <a:srgbClr val="FFFFFF"/>
                          </a:solidFill>
                        </a:rPr>
                        <a:t>E!)</a:t>
                      </a:r>
                      <a:endParaRPr sz="2200" b="0" u="none" strike="noStrike" cap="none">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extLst>
                  <a:ext uri="{0D108BD9-81ED-4DB2-BD59-A6C34878D82A}">
                    <a16:rowId xmlns:a16="http://schemas.microsoft.com/office/drawing/2014/main" val="10002"/>
                  </a:ext>
                </a:extLst>
              </a:tr>
            </a:tbl>
          </a:graphicData>
        </a:graphic>
      </p:graphicFrame>
      <p:sp>
        <p:nvSpPr>
          <p:cNvPr id="361" name="Google Shape;361;p5"/>
          <p:cNvSpPr/>
          <p:nvPr/>
        </p:nvSpPr>
        <p:spPr>
          <a:xfrm>
            <a:off x="8229600" y="124200"/>
            <a:ext cx="2114640" cy="51588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third installment</a:t>
            </a:r>
            <a:endParaRPr sz="1400" b="0" i="0" u="none" strike="noStrike" cap="none">
              <a:solidFill>
                <a:schemeClr val="accent2"/>
              </a:solidFill>
              <a:latin typeface="Arial"/>
              <a:ea typeface="Arial"/>
              <a:cs typeface="Arial"/>
              <a:sym typeface="Arial"/>
            </a:endParaRPr>
          </a:p>
        </p:txBody>
      </p:sp>
      <p:sp>
        <p:nvSpPr>
          <p:cNvPr id="362" name="Google Shape;362;p5"/>
          <p:cNvSpPr/>
          <p:nvPr/>
        </p:nvSpPr>
        <p:spPr>
          <a:xfrm>
            <a:off x="10164765" y="119529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on the slides.</a:t>
            </a:r>
            <a:endParaRPr sz="1400" b="0" i="0" u="none" strike="noStrike" cap="none">
              <a:solidFill>
                <a:schemeClr val="accent2"/>
              </a:solidFill>
              <a:latin typeface="Arial"/>
              <a:ea typeface="Arial"/>
              <a:cs typeface="Arial"/>
              <a:sym typeface="Arial"/>
            </a:endParaRPr>
          </a:p>
        </p:txBody>
      </p:sp>
      <p:sp>
        <p:nvSpPr>
          <p:cNvPr id="363" name="Google Shape;363;p5"/>
          <p:cNvSpPr/>
          <p:nvPr/>
        </p:nvSpPr>
        <p:spPr>
          <a:xfrm>
            <a:off x="542040" y="6046680"/>
            <a:ext cx="29325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rgbClr val="ED7D31"/>
                </a:solidFill>
                <a:latin typeface="Arial"/>
                <a:ea typeface="Arial"/>
                <a:cs typeface="Arial"/>
                <a:sym typeface="Arial"/>
              </a:rPr>
              <a:t>Use superscripts to represent exponents. </a:t>
            </a:r>
            <a:r>
              <a:rPr lang="en-US" sz="1400" b="1" i="1" u="none" strike="noStrike" cap="none">
                <a:solidFill>
                  <a:srgbClr val="ED7D31"/>
                </a:solidFill>
                <a:latin typeface="Arial"/>
                <a:ea typeface="Arial"/>
                <a:cs typeface="Arial"/>
                <a:sym typeface="Arial"/>
              </a:rPr>
              <a:t>Do NOT use the ^ symbol.</a:t>
            </a:r>
            <a:endParaRPr sz="1400" b="1" i="0" u="none" strike="noStrike" cap="none">
              <a:solidFill>
                <a:srgbClr val="ED7D31"/>
              </a:solidFill>
              <a:latin typeface="Arial"/>
              <a:ea typeface="Arial"/>
              <a:cs typeface="Arial"/>
              <a:sym typeface="Arial"/>
            </a:endParaRPr>
          </a:p>
        </p:txBody>
      </p:sp>
      <p:sp>
        <p:nvSpPr>
          <p:cNvPr id="364" name="Google Shape;364;p5"/>
          <p:cNvSpPr/>
          <p:nvPr/>
        </p:nvSpPr>
        <p:spPr>
          <a:xfrm flipH="1">
            <a:off x="2232538" y="5453601"/>
            <a:ext cx="317358" cy="593082"/>
          </a:xfrm>
          <a:custGeom>
            <a:avLst/>
            <a:gdLst/>
            <a:ahLst/>
            <a:cxnLst/>
            <a:rect l="l" t="t" r="r" b="b"/>
            <a:pathLst>
              <a:path w="21600" h="21600" extrusionOk="0">
                <a:moveTo>
                  <a:pt x="0" y="0"/>
                </a:moveTo>
                <a:lnTo>
                  <a:pt x="21600" y="21600"/>
                </a:lnTo>
              </a:path>
            </a:pathLst>
          </a:custGeom>
          <a:noFill/>
          <a:ln w="76300" cap="flat" cmpd="sng">
            <a:solidFill>
              <a:srgbClr val="ED7D31"/>
            </a:solidFill>
            <a:prstDash val="solid"/>
            <a:round/>
            <a:headEnd type="none" w="sm" len="sm"/>
            <a:tailEnd type="triangle" w="med" len="med"/>
          </a:ln>
        </p:spPr>
      </p:sp>
      <p:pic>
        <p:nvPicPr>
          <p:cNvPr id="365" name="Google Shape;365;p5"/>
          <p:cNvPicPr preferRelativeResize="0"/>
          <p:nvPr/>
        </p:nvPicPr>
        <p:blipFill rotWithShape="1">
          <a:blip r:embed="rId4">
            <a:alphaModFix/>
          </a:blip>
          <a:srcRect/>
          <a:stretch/>
        </p:blipFill>
        <p:spPr>
          <a:xfrm>
            <a:off x="7150250" y="1768400"/>
            <a:ext cx="4157674" cy="3118250"/>
          </a:xfrm>
          <a:prstGeom prst="rect">
            <a:avLst/>
          </a:prstGeom>
          <a:noFill/>
          <a:ln>
            <a:noFill/>
          </a:ln>
        </p:spPr>
      </p:pic>
      <p:sp>
        <p:nvSpPr>
          <p:cNvPr id="366" name="Google Shape;366;p5"/>
          <p:cNvSpPr txBox="1"/>
          <p:nvPr/>
        </p:nvSpPr>
        <p:spPr>
          <a:xfrm>
            <a:off x="6707225" y="6014975"/>
            <a:ext cx="3000000" cy="6156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The font size must be at least 22 points.</a:t>
            </a:r>
            <a:endParaRPr sz="1400" b="1" i="0" u="none" strike="noStrike" cap="none">
              <a:solidFill>
                <a:schemeClr val="accent2"/>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pic>
        <p:nvPicPr>
          <p:cNvPr id="371" name="Google Shape;371;g13694941206_0_0"/>
          <p:cNvPicPr preferRelativeResize="0"/>
          <p:nvPr/>
        </p:nvPicPr>
        <p:blipFill rotWithShape="1">
          <a:blip r:embed="rId3">
            <a:alphaModFix/>
          </a:blip>
          <a:srcRect/>
          <a:stretch/>
        </p:blipFill>
        <p:spPr>
          <a:xfrm>
            <a:off x="-2880" y="0"/>
            <a:ext cx="12196075" cy="6855842"/>
          </a:xfrm>
          <a:prstGeom prst="rect">
            <a:avLst/>
          </a:prstGeom>
          <a:noFill/>
          <a:ln>
            <a:noFill/>
          </a:ln>
        </p:spPr>
      </p:pic>
      <p:sp>
        <p:nvSpPr>
          <p:cNvPr id="372" name="Google Shape;372;g13694941206_0_0"/>
          <p:cNvSpPr/>
          <p:nvPr/>
        </p:nvSpPr>
        <p:spPr>
          <a:xfrm>
            <a:off x="265329" y="376925"/>
            <a:ext cx="5883300" cy="4248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First path minimizing d = ???</a:t>
            </a:r>
            <a:endParaRPr sz="2200" b="0" i="0" u="none" strike="noStrike" cap="none">
              <a:solidFill>
                <a:srgbClr val="000000"/>
              </a:solidFill>
              <a:latin typeface="Arial"/>
              <a:ea typeface="Arial"/>
              <a:cs typeface="Arial"/>
              <a:sym typeface="Arial"/>
            </a:endParaRPr>
          </a:p>
        </p:txBody>
      </p:sp>
      <p:sp>
        <p:nvSpPr>
          <p:cNvPr id="373" name="Google Shape;373;g13694941206_0_0"/>
          <p:cNvSpPr/>
          <p:nvPr/>
        </p:nvSpPr>
        <p:spPr>
          <a:xfrm>
            <a:off x="356050" y="3106325"/>
            <a:ext cx="11175000" cy="9420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2200" b="0" i="0" u="none" strike="noStrike" cap="none">
                <a:solidFill>
                  <a:srgbClr val="001E33"/>
                </a:solidFill>
                <a:latin typeface="Arial"/>
                <a:ea typeface="Arial"/>
                <a:cs typeface="Arial"/>
                <a:sym typeface="Arial"/>
              </a:rPr>
              <a:t>Distance and risk of harassment for the path that minimizes d = ??. Execution time of ?? seconds.</a:t>
            </a:r>
            <a:endParaRPr sz="2200" b="0" i="1" u="none" strike="noStrike" cap="none">
              <a:solidFill>
                <a:srgbClr val="000000"/>
              </a:solidFill>
              <a:latin typeface="Arial"/>
              <a:ea typeface="Arial"/>
              <a:cs typeface="Arial"/>
              <a:sym typeface="Arial"/>
            </a:endParaRPr>
          </a:p>
        </p:txBody>
      </p:sp>
      <p:sp>
        <p:nvSpPr>
          <p:cNvPr id="374" name="Google Shape;374;g13694941206_0_0"/>
          <p:cNvSpPr/>
          <p:nvPr/>
        </p:nvSpPr>
        <p:spPr>
          <a:xfrm rot="10800000" flipH="1">
            <a:off x="3356267" y="269947"/>
            <a:ext cx="1300860" cy="6199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375" name="Google Shape;375;g13694941206_0_0"/>
          <p:cNvSpPr/>
          <p:nvPr/>
        </p:nvSpPr>
        <p:spPr>
          <a:xfrm>
            <a:off x="4606280" y="70200"/>
            <a:ext cx="2402700" cy="3027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Keep this title</a:t>
            </a:r>
            <a:endParaRPr sz="1400" b="0" i="0" u="none" strike="noStrike" cap="none">
              <a:solidFill>
                <a:schemeClr val="accent2"/>
              </a:solidFill>
              <a:latin typeface="Arial"/>
              <a:ea typeface="Arial"/>
              <a:cs typeface="Arial"/>
              <a:sym typeface="Arial"/>
            </a:endParaRPr>
          </a:p>
        </p:txBody>
      </p:sp>
      <p:sp>
        <p:nvSpPr>
          <p:cNvPr id="376" name="Google Shape;376;g13694941206_0_0"/>
          <p:cNvSpPr/>
          <p:nvPr/>
        </p:nvSpPr>
        <p:spPr>
          <a:xfrm>
            <a:off x="5015760" y="762000"/>
            <a:ext cx="3425400" cy="729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Create the table in Powerpoint. Do not copy pixelated screenshots from the white paper, please.</a:t>
            </a:r>
            <a:endParaRPr sz="1400" b="0" i="0" u="none" strike="noStrike" cap="none">
              <a:solidFill>
                <a:schemeClr val="accent2"/>
              </a:solidFill>
              <a:latin typeface="Arial"/>
              <a:ea typeface="Arial"/>
              <a:cs typeface="Arial"/>
              <a:sym typeface="Arial"/>
            </a:endParaRPr>
          </a:p>
        </p:txBody>
      </p:sp>
      <p:sp>
        <p:nvSpPr>
          <p:cNvPr id="377" name="Google Shape;377;g13694941206_0_0"/>
          <p:cNvSpPr/>
          <p:nvPr/>
        </p:nvSpPr>
        <p:spPr>
          <a:xfrm rot="10800000" flipH="1">
            <a:off x="4491000" y="1022220"/>
            <a:ext cx="602262" cy="46072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378" name="Google Shape;378;g13694941206_0_0"/>
          <p:cNvSpPr/>
          <p:nvPr/>
        </p:nvSpPr>
        <p:spPr>
          <a:xfrm>
            <a:off x="3437640" y="3684480"/>
            <a:ext cx="29325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Explain the tables in your</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own words</a:t>
            </a:r>
            <a:endParaRPr sz="1400" b="0" i="0" u="none" strike="noStrike" cap="none">
              <a:solidFill>
                <a:schemeClr val="accent2"/>
              </a:solidFill>
              <a:latin typeface="Arial"/>
              <a:ea typeface="Arial"/>
              <a:cs typeface="Arial"/>
              <a:sym typeface="Arial"/>
            </a:endParaRPr>
          </a:p>
        </p:txBody>
      </p:sp>
      <p:sp>
        <p:nvSpPr>
          <p:cNvPr id="379" name="Google Shape;379;g13694941206_0_0"/>
          <p:cNvSpPr/>
          <p:nvPr/>
        </p:nvSpPr>
        <p:spPr>
          <a:xfrm>
            <a:off x="3356273" y="3514123"/>
            <a:ext cx="455058" cy="72900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graphicFrame>
        <p:nvGraphicFramePr>
          <p:cNvPr id="380" name="Google Shape;380;g13694941206_0_0"/>
          <p:cNvGraphicFramePr/>
          <p:nvPr/>
        </p:nvGraphicFramePr>
        <p:xfrm>
          <a:off x="333820" y="1499040"/>
          <a:ext cx="11310600" cy="1481660"/>
        </p:xfrm>
        <a:graphic>
          <a:graphicData uri="http://schemas.openxmlformats.org/drawingml/2006/table">
            <a:tbl>
              <a:tblPr>
                <a:noFill/>
                <a:tableStyleId>{6AE14788-8E30-4C6D-8B4F-72BFB00EB405}</a:tableStyleId>
              </a:tblPr>
              <a:tblGrid>
                <a:gridCol w="2852000">
                  <a:extLst>
                    <a:ext uri="{9D8B030D-6E8A-4147-A177-3AD203B41FA5}">
                      <a16:colId xmlns:a16="http://schemas.microsoft.com/office/drawing/2014/main" val="20000"/>
                    </a:ext>
                  </a:extLst>
                </a:gridCol>
                <a:gridCol w="3225850">
                  <a:extLst>
                    <a:ext uri="{9D8B030D-6E8A-4147-A177-3AD203B41FA5}">
                      <a16:colId xmlns:a16="http://schemas.microsoft.com/office/drawing/2014/main" val="20001"/>
                    </a:ext>
                  </a:extLst>
                </a:gridCol>
                <a:gridCol w="1540850">
                  <a:extLst>
                    <a:ext uri="{9D8B030D-6E8A-4147-A177-3AD203B41FA5}">
                      <a16:colId xmlns:a16="http://schemas.microsoft.com/office/drawing/2014/main" val="20002"/>
                    </a:ext>
                  </a:extLst>
                </a:gridCol>
                <a:gridCol w="3691900">
                  <a:extLst>
                    <a:ext uri="{9D8B030D-6E8A-4147-A177-3AD203B41FA5}">
                      <a16:colId xmlns:a16="http://schemas.microsoft.com/office/drawing/2014/main" val="20003"/>
                    </a:ext>
                  </a:extLst>
                </a:gridCol>
              </a:tblGrid>
              <a:tr h="739200">
                <a:tc>
                  <a:txBody>
                    <a:bodyPr/>
                    <a:lstStyle/>
                    <a:p>
                      <a:pPr marL="0" marR="0" lvl="0" indent="0" algn="ctr" rtl="0">
                        <a:lnSpc>
                          <a:spcPct val="100000"/>
                        </a:lnSpc>
                        <a:spcBef>
                          <a:spcPts val="0"/>
                        </a:spcBef>
                        <a:spcAft>
                          <a:spcPts val="0"/>
                        </a:spcAft>
                        <a:buClr>
                          <a:srgbClr val="000000"/>
                        </a:buClr>
                        <a:buSzPts val="2200"/>
                        <a:buFont typeface="Arial"/>
                        <a:buNone/>
                      </a:pPr>
                      <a:r>
                        <a:rPr lang="en-US" sz="2200" b="1" u="none" strike="noStrike" cap="none">
                          <a:solidFill>
                            <a:srgbClr val="001E33"/>
                          </a:solidFill>
                        </a:rPr>
                        <a:t>Origin</a:t>
                      </a:r>
                      <a:endParaRPr sz="2200" b="1" u="none" strike="noStrike" cap="none">
                        <a:solidFill>
                          <a:srgbClr val="001E33"/>
                        </a:solidFill>
                      </a:endParaRPr>
                    </a:p>
                  </a:txBody>
                  <a:tcPr marL="91425" marR="91425" marT="91425" marB="914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rgbClr val="00AADB"/>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US" sz="2200" b="1" u="none" strike="noStrike" cap="none">
                          <a:solidFill>
                            <a:srgbClr val="001E33"/>
                          </a:solidFill>
                        </a:rPr>
                        <a:t>Destination</a:t>
                      </a:r>
                      <a:endParaRPr sz="2200" b="1" u="none" strike="noStrike" cap="none">
                        <a:solidFill>
                          <a:srgbClr val="001E33"/>
                        </a:solidFill>
                      </a:endParaRPr>
                    </a:p>
                  </a:txBody>
                  <a:tcPr marL="91425" marR="91425" marT="91425" marB="914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rgbClr val="00AADB"/>
                    </a:solidFill>
                  </a:tcPr>
                </a:tc>
                <a:tc>
                  <a:txBody>
                    <a:bodyPr/>
                    <a:lstStyle/>
                    <a:p>
                      <a:pPr marL="0" marR="0" lvl="0" indent="0" algn="ctr" rtl="0">
                        <a:lnSpc>
                          <a:spcPct val="100000"/>
                        </a:lnSpc>
                        <a:spcBef>
                          <a:spcPts val="0"/>
                        </a:spcBef>
                        <a:spcAft>
                          <a:spcPts val="0"/>
                        </a:spcAft>
                        <a:buClr>
                          <a:srgbClr val="000000"/>
                        </a:buClr>
                        <a:buSzPts val="1800"/>
                        <a:buFont typeface="Arial"/>
                        <a:buNone/>
                      </a:pPr>
                      <a:r>
                        <a:rPr lang="en-US" sz="2200" b="1" u="none" strike="noStrike" cap="none">
                          <a:solidFill>
                            <a:srgbClr val="001E33"/>
                          </a:solidFill>
                        </a:rPr>
                        <a:t>Distance (meters)</a:t>
                      </a:r>
                      <a:endParaRPr sz="22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rgbClr val="00AADB"/>
                    </a:solidFill>
                  </a:tcPr>
                </a:tc>
                <a:tc>
                  <a:txBody>
                    <a:bodyPr/>
                    <a:lstStyle/>
                    <a:p>
                      <a:pPr marL="0" marR="0" lvl="0" indent="0" algn="ctr" rtl="0">
                        <a:lnSpc>
                          <a:spcPct val="100000"/>
                        </a:lnSpc>
                        <a:spcBef>
                          <a:spcPts val="0"/>
                        </a:spcBef>
                        <a:spcAft>
                          <a:spcPts val="0"/>
                        </a:spcAft>
                        <a:buClr>
                          <a:srgbClr val="000000"/>
                        </a:buClr>
                        <a:buSzPts val="2200"/>
                        <a:buFont typeface="Arial"/>
                        <a:buNone/>
                      </a:pPr>
                      <a:r>
                        <a:rPr lang="en-US" sz="2200" b="1" u="none" strike="noStrike" cap="none">
                          <a:solidFill>
                            <a:srgbClr val="001E33"/>
                          </a:solidFill>
                        </a:rPr>
                        <a:t>Risk of harassment </a:t>
                      </a:r>
                      <a:br>
                        <a:rPr lang="en-US" sz="2200" b="1" u="none" strike="noStrike" cap="none">
                          <a:solidFill>
                            <a:srgbClr val="001E33"/>
                          </a:solidFill>
                        </a:rPr>
                      </a:br>
                      <a:r>
                        <a:rPr lang="en-US" sz="2200" b="1" u="none" strike="noStrike" cap="none">
                          <a:solidFill>
                            <a:srgbClr val="001E33"/>
                          </a:solidFill>
                        </a:rPr>
                        <a:t>(between 0 and 1)</a:t>
                      </a:r>
                      <a:endParaRPr sz="2200" b="1" u="none" strike="noStrike" cap="none">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rgbClr val="00AADB"/>
                    </a:solidFill>
                  </a:tcPr>
                </a:tc>
                <a:extLst>
                  <a:ext uri="{0D108BD9-81ED-4DB2-BD59-A6C34878D82A}">
                    <a16:rowId xmlns:a16="http://schemas.microsoft.com/office/drawing/2014/main" val="10000"/>
                  </a:ext>
                </a:extLst>
              </a:tr>
              <a:tr h="719650">
                <a:tc>
                  <a:txBody>
                    <a:bodyPr/>
                    <a:lstStyle/>
                    <a:p>
                      <a:pPr marL="0" marR="0" lvl="0" indent="0" algn="l" rtl="0">
                        <a:lnSpc>
                          <a:spcPct val="100000"/>
                        </a:lnSpc>
                        <a:spcBef>
                          <a:spcPts val="0"/>
                        </a:spcBef>
                        <a:spcAft>
                          <a:spcPts val="0"/>
                        </a:spcAft>
                        <a:buClr>
                          <a:srgbClr val="000000"/>
                        </a:buClr>
                        <a:buSzPts val="2200"/>
                        <a:buFont typeface="Arial"/>
                        <a:buNone/>
                      </a:pPr>
                      <a:r>
                        <a:rPr lang="en-US" sz="2200" u="none" strike="noStrike" cap="none">
                          <a:solidFill>
                            <a:srgbClr val="001E33"/>
                          </a:solidFill>
                        </a:rPr>
                        <a:t>EAFIT University</a:t>
                      </a:r>
                      <a:endParaRPr sz="2200" u="none" strike="noStrike" cap="none">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u="none" strike="noStrike" cap="none">
                          <a:solidFill>
                            <a:srgbClr val="001E33"/>
                          </a:solidFill>
                        </a:rPr>
                        <a:t>National University</a:t>
                      </a:r>
                      <a:endParaRPr sz="22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u="none" strike="noStrike" cap="none">
                          <a:solidFill>
                            <a:srgbClr val="001E33"/>
                          </a:solidFill>
                        </a:rPr>
                        <a:t>??</a:t>
                      </a:r>
                      <a:endParaRPr sz="22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Clr>
                          <a:srgbClr val="000000"/>
                        </a:buClr>
                        <a:buSzPts val="2200"/>
                        <a:buFont typeface="Arial"/>
                        <a:buNone/>
                      </a:pPr>
                      <a:r>
                        <a:rPr lang="en-US" sz="2200" u="none" strike="noStrike" cap="none">
                          <a:solidFill>
                            <a:srgbClr val="001E33"/>
                          </a:solidFill>
                        </a:rPr>
                        <a:t>??</a:t>
                      </a:r>
                      <a:endParaRPr sz="2200" u="none" strike="noStrike" cap="none">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bl>
          </a:graphicData>
        </a:graphic>
      </p:graphicFrame>
      <p:sp>
        <p:nvSpPr>
          <p:cNvPr id="381" name="Google Shape;381;g13694941206_0_0"/>
          <p:cNvSpPr/>
          <p:nvPr/>
        </p:nvSpPr>
        <p:spPr>
          <a:xfrm>
            <a:off x="8229600" y="12420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third installment</a:t>
            </a:r>
            <a:endParaRPr sz="1400" b="0" i="0" u="none" strike="noStrike" cap="none">
              <a:solidFill>
                <a:schemeClr val="accent2"/>
              </a:solidFill>
              <a:latin typeface="Arial"/>
              <a:ea typeface="Arial"/>
              <a:cs typeface="Arial"/>
              <a:sym typeface="Arial"/>
            </a:endParaRPr>
          </a:p>
        </p:txBody>
      </p:sp>
      <p:sp>
        <p:nvSpPr>
          <p:cNvPr id="382" name="Google Shape;382;g13694941206_0_0"/>
          <p:cNvSpPr/>
          <p:nvPr/>
        </p:nvSpPr>
        <p:spPr>
          <a:xfrm>
            <a:off x="548240" y="95949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on the slides.</a:t>
            </a:r>
            <a:endParaRPr sz="1400" b="0" i="0" u="none" strike="noStrike" cap="none">
              <a:solidFill>
                <a:schemeClr val="accent2"/>
              </a:solidFill>
              <a:latin typeface="Arial"/>
              <a:ea typeface="Arial"/>
              <a:cs typeface="Arial"/>
              <a:sym typeface="Arial"/>
            </a:endParaRPr>
          </a:p>
        </p:txBody>
      </p:sp>
      <p:sp>
        <p:nvSpPr>
          <p:cNvPr id="383" name="Google Shape;383;g13694941206_0_0"/>
          <p:cNvSpPr txBox="1"/>
          <p:nvPr/>
        </p:nvSpPr>
        <p:spPr>
          <a:xfrm>
            <a:off x="6707225" y="6014975"/>
            <a:ext cx="3000000" cy="6156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The font size must be at least 22 points.</a:t>
            </a:r>
            <a:endParaRPr sz="1400" b="1" i="0" u="none" strike="noStrike" cap="none">
              <a:solidFill>
                <a:schemeClr val="accent2"/>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87"/>
        <p:cNvGrpSpPr/>
        <p:nvPr/>
      </p:nvGrpSpPr>
      <p:grpSpPr>
        <a:xfrm>
          <a:off x="0" y="0"/>
          <a:ext cx="0" cy="0"/>
          <a:chOff x="0" y="0"/>
          <a:chExt cx="0" cy="0"/>
        </a:xfrm>
      </p:grpSpPr>
      <p:pic>
        <p:nvPicPr>
          <p:cNvPr id="388" name="Google Shape;388;gadd317ae2b_0_201"/>
          <p:cNvPicPr preferRelativeResize="0"/>
          <p:nvPr/>
        </p:nvPicPr>
        <p:blipFill rotWithShape="1">
          <a:blip r:embed="rId3">
            <a:alphaModFix/>
          </a:blip>
          <a:srcRect/>
          <a:stretch/>
        </p:blipFill>
        <p:spPr>
          <a:xfrm>
            <a:off x="-2880" y="0"/>
            <a:ext cx="12196077" cy="6855841"/>
          </a:xfrm>
          <a:prstGeom prst="rect">
            <a:avLst/>
          </a:prstGeom>
          <a:noFill/>
          <a:ln>
            <a:noFill/>
          </a:ln>
        </p:spPr>
      </p:pic>
      <p:sp>
        <p:nvSpPr>
          <p:cNvPr id="389" name="Google Shape;389;gadd317ae2b_0_201"/>
          <p:cNvSpPr/>
          <p:nvPr/>
        </p:nvSpPr>
        <p:spPr>
          <a:xfrm>
            <a:off x="265329" y="376925"/>
            <a:ext cx="5883300" cy="4248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Second path </a:t>
            </a:r>
            <a:r>
              <a:rPr lang="en-US" sz="2200" b="1">
                <a:solidFill>
                  <a:srgbClr val="FFFFFF"/>
                </a:solidFill>
              </a:rPr>
              <a:t>minimizing</a:t>
            </a:r>
            <a:r>
              <a:rPr lang="en-US" sz="2200" b="1" i="0" u="none" strike="noStrike" cap="none">
                <a:solidFill>
                  <a:srgbClr val="FFFFFF"/>
                </a:solidFill>
                <a:latin typeface="Arial"/>
                <a:ea typeface="Arial"/>
                <a:cs typeface="Arial"/>
                <a:sym typeface="Arial"/>
              </a:rPr>
              <a:t> d = ???</a:t>
            </a:r>
            <a:endParaRPr sz="2200" b="0" i="0" u="none" strike="noStrike" cap="none">
              <a:solidFill>
                <a:srgbClr val="000000"/>
              </a:solidFill>
              <a:latin typeface="Arial"/>
              <a:ea typeface="Arial"/>
              <a:cs typeface="Arial"/>
              <a:sym typeface="Arial"/>
            </a:endParaRPr>
          </a:p>
        </p:txBody>
      </p:sp>
      <p:sp>
        <p:nvSpPr>
          <p:cNvPr id="390" name="Google Shape;390;gadd317ae2b_0_201"/>
          <p:cNvSpPr/>
          <p:nvPr/>
        </p:nvSpPr>
        <p:spPr>
          <a:xfrm rot="10800000" flipH="1">
            <a:off x="3356267" y="269947"/>
            <a:ext cx="1300860" cy="6199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391" name="Google Shape;391;gadd317ae2b_0_201"/>
          <p:cNvSpPr/>
          <p:nvPr/>
        </p:nvSpPr>
        <p:spPr>
          <a:xfrm>
            <a:off x="4606280" y="70200"/>
            <a:ext cx="2402700" cy="3027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Keep this title</a:t>
            </a:r>
            <a:endParaRPr sz="1400" b="0" i="0" u="none" strike="noStrike" cap="none">
              <a:solidFill>
                <a:schemeClr val="accent2"/>
              </a:solidFill>
              <a:latin typeface="Arial"/>
              <a:ea typeface="Arial"/>
              <a:cs typeface="Arial"/>
              <a:sym typeface="Arial"/>
            </a:endParaRPr>
          </a:p>
        </p:txBody>
      </p:sp>
      <p:sp>
        <p:nvSpPr>
          <p:cNvPr id="392" name="Google Shape;392;gadd317ae2b_0_201"/>
          <p:cNvSpPr/>
          <p:nvPr/>
        </p:nvSpPr>
        <p:spPr>
          <a:xfrm>
            <a:off x="5015760" y="762000"/>
            <a:ext cx="3425400" cy="729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Create the table in Powerpoint. Do not copy pixelated screenshots of the white paper, please.</a:t>
            </a:r>
            <a:endParaRPr sz="1400" b="0" i="0" u="none" strike="noStrike" cap="none">
              <a:solidFill>
                <a:schemeClr val="accent2"/>
              </a:solidFill>
              <a:latin typeface="Arial"/>
              <a:ea typeface="Arial"/>
              <a:cs typeface="Arial"/>
              <a:sym typeface="Arial"/>
            </a:endParaRPr>
          </a:p>
        </p:txBody>
      </p:sp>
      <p:sp>
        <p:nvSpPr>
          <p:cNvPr id="393" name="Google Shape;393;gadd317ae2b_0_201"/>
          <p:cNvSpPr/>
          <p:nvPr/>
        </p:nvSpPr>
        <p:spPr>
          <a:xfrm rot="10800000" flipH="1">
            <a:off x="4491000" y="1022220"/>
            <a:ext cx="602262" cy="46072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graphicFrame>
        <p:nvGraphicFramePr>
          <p:cNvPr id="394" name="Google Shape;394;gadd317ae2b_0_201"/>
          <p:cNvGraphicFramePr/>
          <p:nvPr/>
        </p:nvGraphicFramePr>
        <p:xfrm>
          <a:off x="333820" y="1499040"/>
          <a:ext cx="11310600" cy="1481660"/>
        </p:xfrm>
        <a:graphic>
          <a:graphicData uri="http://schemas.openxmlformats.org/drawingml/2006/table">
            <a:tbl>
              <a:tblPr>
                <a:noFill/>
                <a:tableStyleId>{6AE14788-8E30-4C6D-8B4F-72BFB00EB405}</a:tableStyleId>
              </a:tblPr>
              <a:tblGrid>
                <a:gridCol w="2852000">
                  <a:extLst>
                    <a:ext uri="{9D8B030D-6E8A-4147-A177-3AD203B41FA5}">
                      <a16:colId xmlns:a16="http://schemas.microsoft.com/office/drawing/2014/main" val="20000"/>
                    </a:ext>
                  </a:extLst>
                </a:gridCol>
                <a:gridCol w="3225850">
                  <a:extLst>
                    <a:ext uri="{9D8B030D-6E8A-4147-A177-3AD203B41FA5}">
                      <a16:colId xmlns:a16="http://schemas.microsoft.com/office/drawing/2014/main" val="20001"/>
                    </a:ext>
                  </a:extLst>
                </a:gridCol>
                <a:gridCol w="1540850">
                  <a:extLst>
                    <a:ext uri="{9D8B030D-6E8A-4147-A177-3AD203B41FA5}">
                      <a16:colId xmlns:a16="http://schemas.microsoft.com/office/drawing/2014/main" val="20002"/>
                    </a:ext>
                  </a:extLst>
                </a:gridCol>
                <a:gridCol w="3691900">
                  <a:extLst>
                    <a:ext uri="{9D8B030D-6E8A-4147-A177-3AD203B41FA5}">
                      <a16:colId xmlns:a16="http://schemas.microsoft.com/office/drawing/2014/main" val="20003"/>
                    </a:ext>
                  </a:extLst>
                </a:gridCol>
              </a:tblGrid>
              <a:tr h="739200">
                <a:tc>
                  <a:txBody>
                    <a:bodyPr/>
                    <a:lstStyle/>
                    <a:p>
                      <a:pPr marL="0" marR="0" lvl="0" indent="0" algn="ctr" rtl="0">
                        <a:lnSpc>
                          <a:spcPct val="100000"/>
                        </a:lnSpc>
                        <a:spcBef>
                          <a:spcPts val="0"/>
                        </a:spcBef>
                        <a:spcAft>
                          <a:spcPts val="0"/>
                        </a:spcAft>
                        <a:buClr>
                          <a:srgbClr val="000000"/>
                        </a:buClr>
                        <a:buSzPts val="2200"/>
                        <a:buFont typeface="Arial"/>
                        <a:buNone/>
                      </a:pPr>
                      <a:r>
                        <a:rPr lang="en-US" sz="2200" b="1" u="none" strike="noStrike" cap="none">
                          <a:solidFill>
                            <a:srgbClr val="001E33"/>
                          </a:solidFill>
                        </a:rPr>
                        <a:t>Origin</a:t>
                      </a:r>
                      <a:endParaRPr sz="2200" b="1" u="none" strike="noStrike" cap="none">
                        <a:solidFill>
                          <a:srgbClr val="001E33"/>
                        </a:solidFill>
                      </a:endParaRPr>
                    </a:p>
                  </a:txBody>
                  <a:tcPr marL="91425" marR="91425" marT="91425" marB="914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US" sz="2200" b="1" u="none" strike="noStrike" cap="none">
                          <a:solidFill>
                            <a:srgbClr val="001E33"/>
                          </a:solidFill>
                        </a:rPr>
                        <a:t>Destination</a:t>
                      </a:r>
                      <a:endParaRPr sz="2200" b="1" u="none" strike="noStrike" cap="none">
                        <a:solidFill>
                          <a:srgbClr val="001E33"/>
                        </a:solidFill>
                      </a:endParaRPr>
                    </a:p>
                  </a:txBody>
                  <a:tcPr marL="91425" marR="91425" marT="91425" marB="914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Clr>
                          <a:srgbClr val="000000"/>
                        </a:buClr>
                        <a:buSzPts val="1800"/>
                        <a:buFont typeface="Arial"/>
                        <a:buNone/>
                      </a:pPr>
                      <a:r>
                        <a:rPr lang="en-US" sz="2200" b="1" u="none" strike="noStrike" cap="none">
                          <a:solidFill>
                            <a:srgbClr val="001E33"/>
                          </a:solidFill>
                        </a:rPr>
                        <a:t>Distance (meters)</a:t>
                      </a:r>
                      <a:endParaRPr sz="22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Clr>
                          <a:srgbClr val="000000"/>
                        </a:buClr>
                        <a:buSzPts val="2200"/>
                        <a:buFont typeface="Arial"/>
                        <a:buNone/>
                      </a:pPr>
                      <a:r>
                        <a:rPr lang="en-US" sz="2200" b="1" u="none" strike="noStrike" cap="none">
                          <a:solidFill>
                            <a:srgbClr val="001E33"/>
                          </a:solidFill>
                        </a:rPr>
                        <a:t>Risk of harassment </a:t>
                      </a:r>
                      <a:br>
                        <a:rPr lang="en-US" sz="2200" b="1" u="none" strike="noStrike" cap="none">
                          <a:solidFill>
                            <a:srgbClr val="001E33"/>
                          </a:solidFill>
                        </a:rPr>
                      </a:br>
                      <a:r>
                        <a:rPr lang="en-US" sz="2200" b="1" u="none" strike="noStrike" cap="none">
                          <a:solidFill>
                            <a:srgbClr val="001E33"/>
                          </a:solidFill>
                        </a:rPr>
                        <a:t>(between 0 and 1)</a:t>
                      </a:r>
                      <a:endParaRPr sz="2200" b="1" u="none" strike="noStrike" cap="none">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accent6"/>
                    </a:solidFill>
                  </a:tcPr>
                </a:tc>
                <a:extLst>
                  <a:ext uri="{0D108BD9-81ED-4DB2-BD59-A6C34878D82A}">
                    <a16:rowId xmlns:a16="http://schemas.microsoft.com/office/drawing/2014/main" val="10000"/>
                  </a:ext>
                </a:extLst>
              </a:tr>
              <a:tr h="719650">
                <a:tc>
                  <a:txBody>
                    <a:bodyPr/>
                    <a:lstStyle/>
                    <a:p>
                      <a:pPr marL="0" marR="0" lvl="0" indent="0" algn="l" rtl="0">
                        <a:lnSpc>
                          <a:spcPct val="100000"/>
                        </a:lnSpc>
                        <a:spcBef>
                          <a:spcPts val="0"/>
                        </a:spcBef>
                        <a:spcAft>
                          <a:spcPts val="0"/>
                        </a:spcAft>
                        <a:buClr>
                          <a:srgbClr val="000000"/>
                        </a:buClr>
                        <a:buSzPts val="2200"/>
                        <a:buFont typeface="Arial"/>
                        <a:buNone/>
                      </a:pPr>
                      <a:r>
                        <a:rPr lang="en-US" sz="2200" u="none" strike="noStrike" cap="none">
                          <a:solidFill>
                            <a:srgbClr val="001E33"/>
                          </a:solidFill>
                        </a:rPr>
                        <a:t>EAFIT University</a:t>
                      </a:r>
                      <a:endParaRPr sz="2200" u="none" strike="noStrike" cap="none">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u="none" strike="noStrike" cap="none">
                          <a:solidFill>
                            <a:srgbClr val="001E33"/>
                          </a:solidFill>
                        </a:rPr>
                        <a:t>National University</a:t>
                      </a:r>
                      <a:endParaRPr sz="22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u="none" strike="noStrike" cap="none">
                          <a:solidFill>
                            <a:srgbClr val="001E33"/>
                          </a:solidFill>
                        </a:rPr>
                        <a:t>??</a:t>
                      </a:r>
                      <a:endParaRPr sz="22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Clr>
                          <a:srgbClr val="000000"/>
                        </a:buClr>
                        <a:buSzPts val="2200"/>
                        <a:buFont typeface="Arial"/>
                        <a:buNone/>
                      </a:pPr>
                      <a:r>
                        <a:rPr lang="en-US" sz="2200" u="none" strike="noStrike" cap="none">
                          <a:solidFill>
                            <a:srgbClr val="001E33"/>
                          </a:solidFill>
                        </a:rPr>
                        <a:t>??</a:t>
                      </a:r>
                      <a:endParaRPr sz="2200" u="none" strike="noStrike" cap="none">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bl>
          </a:graphicData>
        </a:graphic>
      </p:graphicFrame>
      <p:sp>
        <p:nvSpPr>
          <p:cNvPr id="395" name="Google Shape;395;gadd317ae2b_0_201"/>
          <p:cNvSpPr/>
          <p:nvPr/>
        </p:nvSpPr>
        <p:spPr>
          <a:xfrm>
            <a:off x="8229600" y="12420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third installment</a:t>
            </a:r>
            <a:endParaRPr sz="1400" b="0" i="0" u="none" strike="noStrike" cap="none">
              <a:solidFill>
                <a:schemeClr val="accent2"/>
              </a:solidFill>
              <a:latin typeface="Arial"/>
              <a:ea typeface="Arial"/>
              <a:cs typeface="Arial"/>
              <a:sym typeface="Arial"/>
            </a:endParaRPr>
          </a:p>
        </p:txBody>
      </p:sp>
      <p:sp>
        <p:nvSpPr>
          <p:cNvPr id="396" name="Google Shape;396;gadd317ae2b_0_201"/>
          <p:cNvSpPr/>
          <p:nvPr/>
        </p:nvSpPr>
        <p:spPr>
          <a:xfrm>
            <a:off x="548240" y="95949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on the slides.</a:t>
            </a:r>
            <a:endParaRPr sz="1400" b="0" i="0" u="none" strike="noStrike" cap="none">
              <a:solidFill>
                <a:schemeClr val="accent2"/>
              </a:solidFill>
              <a:latin typeface="Arial"/>
              <a:ea typeface="Arial"/>
              <a:cs typeface="Arial"/>
              <a:sym typeface="Arial"/>
            </a:endParaRPr>
          </a:p>
        </p:txBody>
      </p:sp>
      <p:sp>
        <p:nvSpPr>
          <p:cNvPr id="397" name="Google Shape;397;gadd317ae2b_0_201"/>
          <p:cNvSpPr txBox="1"/>
          <p:nvPr/>
        </p:nvSpPr>
        <p:spPr>
          <a:xfrm>
            <a:off x="6707225" y="6014975"/>
            <a:ext cx="3000000" cy="6156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The font size must be at least 22 points.</a:t>
            </a:r>
            <a:endParaRPr sz="1400" b="1" i="0" u="none" strike="noStrike" cap="none">
              <a:solidFill>
                <a:schemeClr val="accent2"/>
              </a:solidFill>
              <a:latin typeface="Arial"/>
              <a:ea typeface="Arial"/>
              <a:cs typeface="Arial"/>
              <a:sym typeface="Arial"/>
            </a:endParaRPr>
          </a:p>
        </p:txBody>
      </p:sp>
      <p:sp>
        <p:nvSpPr>
          <p:cNvPr id="398" name="Google Shape;398;gadd317ae2b_0_201"/>
          <p:cNvSpPr/>
          <p:nvPr/>
        </p:nvSpPr>
        <p:spPr>
          <a:xfrm>
            <a:off x="356050" y="3106325"/>
            <a:ext cx="11175000" cy="9420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2200" b="0" i="0" u="none" strike="noStrike" cap="none">
                <a:solidFill>
                  <a:srgbClr val="001E33"/>
                </a:solidFill>
                <a:latin typeface="Arial"/>
                <a:ea typeface="Arial"/>
                <a:cs typeface="Arial"/>
                <a:sym typeface="Arial"/>
              </a:rPr>
              <a:t>Distance and risk of harassment for the path that minimizes d = ??. Execution time of ?? seconds.</a:t>
            </a:r>
            <a:endParaRPr sz="2200" b="0" i="1" u="none" strike="noStrike" cap="none">
              <a:solidFill>
                <a:srgbClr val="000000"/>
              </a:solidFill>
              <a:latin typeface="Arial"/>
              <a:ea typeface="Arial"/>
              <a:cs typeface="Arial"/>
              <a:sym typeface="Arial"/>
            </a:endParaRPr>
          </a:p>
        </p:txBody>
      </p:sp>
      <p:sp>
        <p:nvSpPr>
          <p:cNvPr id="399" name="Google Shape;399;gadd317ae2b_0_201"/>
          <p:cNvSpPr/>
          <p:nvPr/>
        </p:nvSpPr>
        <p:spPr>
          <a:xfrm>
            <a:off x="3437640" y="3684480"/>
            <a:ext cx="29325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Explain the tables in your</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own words</a:t>
            </a:r>
            <a:endParaRPr sz="1400" b="0" i="0" u="none" strike="noStrike" cap="none">
              <a:solidFill>
                <a:schemeClr val="accent2"/>
              </a:solidFill>
              <a:latin typeface="Arial"/>
              <a:ea typeface="Arial"/>
              <a:cs typeface="Arial"/>
              <a:sym typeface="Arial"/>
            </a:endParaRPr>
          </a:p>
        </p:txBody>
      </p:sp>
      <p:sp>
        <p:nvSpPr>
          <p:cNvPr id="400" name="Google Shape;400;gadd317ae2b_0_201"/>
          <p:cNvSpPr/>
          <p:nvPr/>
        </p:nvSpPr>
        <p:spPr>
          <a:xfrm>
            <a:off x="3356273" y="3514123"/>
            <a:ext cx="455058" cy="72900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pic>
        <p:nvPicPr>
          <p:cNvPr id="405" name="Google Shape;405;g13694941206_0_16"/>
          <p:cNvPicPr preferRelativeResize="0"/>
          <p:nvPr/>
        </p:nvPicPr>
        <p:blipFill rotWithShape="1">
          <a:blip r:embed="rId3">
            <a:alphaModFix/>
          </a:blip>
          <a:srcRect/>
          <a:stretch/>
        </p:blipFill>
        <p:spPr>
          <a:xfrm>
            <a:off x="-2880" y="0"/>
            <a:ext cx="12196075" cy="6855842"/>
          </a:xfrm>
          <a:prstGeom prst="rect">
            <a:avLst/>
          </a:prstGeom>
          <a:noFill/>
          <a:ln>
            <a:noFill/>
          </a:ln>
        </p:spPr>
      </p:pic>
      <p:sp>
        <p:nvSpPr>
          <p:cNvPr id="406" name="Google Shape;406;g13694941206_0_16"/>
          <p:cNvSpPr/>
          <p:nvPr/>
        </p:nvSpPr>
        <p:spPr>
          <a:xfrm>
            <a:off x="265329" y="376925"/>
            <a:ext cx="5883300" cy="4248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Third path minimizing d = ???</a:t>
            </a:r>
            <a:endParaRPr sz="2200" b="0" i="0" u="none" strike="noStrike" cap="none">
              <a:solidFill>
                <a:srgbClr val="000000"/>
              </a:solidFill>
              <a:latin typeface="Arial"/>
              <a:ea typeface="Arial"/>
              <a:cs typeface="Arial"/>
              <a:sym typeface="Arial"/>
            </a:endParaRPr>
          </a:p>
        </p:txBody>
      </p:sp>
      <p:sp>
        <p:nvSpPr>
          <p:cNvPr id="407" name="Google Shape;407;g13694941206_0_16"/>
          <p:cNvSpPr/>
          <p:nvPr/>
        </p:nvSpPr>
        <p:spPr>
          <a:xfrm rot="10800000" flipH="1">
            <a:off x="3356267" y="269947"/>
            <a:ext cx="1300860" cy="6199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408" name="Google Shape;408;g13694941206_0_16"/>
          <p:cNvSpPr/>
          <p:nvPr/>
        </p:nvSpPr>
        <p:spPr>
          <a:xfrm>
            <a:off x="4606280" y="70200"/>
            <a:ext cx="2402700" cy="3027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Keep this title</a:t>
            </a:r>
            <a:endParaRPr sz="1400" b="0" i="0" u="none" strike="noStrike" cap="none">
              <a:solidFill>
                <a:schemeClr val="accent2"/>
              </a:solidFill>
              <a:latin typeface="Arial"/>
              <a:ea typeface="Arial"/>
              <a:cs typeface="Arial"/>
              <a:sym typeface="Arial"/>
            </a:endParaRPr>
          </a:p>
        </p:txBody>
      </p:sp>
      <p:sp>
        <p:nvSpPr>
          <p:cNvPr id="409" name="Google Shape;409;g13694941206_0_16"/>
          <p:cNvSpPr/>
          <p:nvPr/>
        </p:nvSpPr>
        <p:spPr>
          <a:xfrm>
            <a:off x="5015760" y="762000"/>
            <a:ext cx="3425400" cy="729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Create the table in Powerpoint. Do not copy pixelated screenshots of the white paper, please.</a:t>
            </a:r>
            <a:endParaRPr sz="1400" b="0" i="0" u="none" strike="noStrike" cap="none">
              <a:solidFill>
                <a:schemeClr val="accent2"/>
              </a:solidFill>
              <a:latin typeface="Arial"/>
              <a:ea typeface="Arial"/>
              <a:cs typeface="Arial"/>
              <a:sym typeface="Arial"/>
            </a:endParaRPr>
          </a:p>
        </p:txBody>
      </p:sp>
      <p:sp>
        <p:nvSpPr>
          <p:cNvPr id="410" name="Google Shape;410;g13694941206_0_16"/>
          <p:cNvSpPr/>
          <p:nvPr/>
        </p:nvSpPr>
        <p:spPr>
          <a:xfrm rot="10800000" flipH="1">
            <a:off x="4491000" y="1022220"/>
            <a:ext cx="602262" cy="46072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graphicFrame>
        <p:nvGraphicFramePr>
          <p:cNvPr id="411" name="Google Shape;411;g13694941206_0_16"/>
          <p:cNvGraphicFramePr/>
          <p:nvPr/>
        </p:nvGraphicFramePr>
        <p:xfrm>
          <a:off x="333820" y="1499040"/>
          <a:ext cx="11310600" cy="1481660"/>
        </p:xfrm>
        <a:graphic>
          <a:graphicData uri="http://schemas.openxmlformats.org/drawingml/2006/table">
            <a:tbl>
              <a:tblPr>
                <a:noFill/>
                <a:tableStyleId>{6AE14788-8E30-4C6D-8B4F-72BFB00EB405}</a:tableStyleId>
              </a:tblPr>
              <a:tblGrid>
                <a:gridCol w="2852000">
                  <a:extLst>
                    <a:ext uri="{9D8B030D-6E8A-4147-A177-3AD203B41FA5}">
                      <a16:colId xmlns:a16="http://schemas.microsoft.com/office/drawing/2014/main" val="20000"/>
                    </a:ext>
                  </a:extLst>
                </a:gridCol>
                <a:gridCol w="3225850">
                  <a:extLst>
                    <a:ext uri="{9D8B030D-6E8A-4147-A177-3AD203B41FA5}">
                      <a16:colId xmlns:a16="http://schemas.microsoft.com/office/drawing/2014/main" val="20001"/>
                    </a:ext>
                  </a:extLst>
                </a:gridCol>
                <a:gridCol w="1540850">
                  <a:extLst>
                    <a:ext uri="{9D8B030D-6E8A-4147-A177-3AD203B41FA5}">
                      <a16:colId xmlns:a16="http://schemas.microsoft.com/office/drawing/2014/main" val="20002"/>
                    </a:ext>
                  </a:extLst>
                </a:gridCol>
                <a:gridCol w="3691900">
                  <a:extLst>
                    <a:ext uri="{9D8B030D-6E8A-4147-A177-3AD203B41FA5}">
                      <a16:colId xmlns:a16="http://schemas.microsoft.com/office/drawing/2014/main" val="20003"/>
                    </a:ext>
                  </a:extLst>
                </a:gridCol>
              </a:tblGrid>
              <a:tr h="739200">
                <a:tc>
                  <a:txBody>
                    <a:bodyPr/>
                    <a:lstStyle/>
                    <a:p>
                      <a:pPr marL="0" marR="0" lvl="0" indent="0" algn="ctr" rtl="0">
                        <a:lnSpc>
                          <a:spcPct val="100000"/>
                        </a:lnSpc>
                        <a:spcBef>
                          <a:spcPts val="0"/>
                        </a:spcBef>
                        <a:spcAft>
                          <a:spcPts val="0"/>
                        </a:spcAft>
                        <a:buClr>
                          <a:srgbClr val="000000"/>
                        </a:buClr>
                        <a:buSzPts val="2200"/>
                        <a:buFont typeface="Arial"/>
                        <a:buNone/>
                      </a:pPr>
                      <a:r>
                        <a:rPr lang="en-US" sz="2200" b="1" u="none" strike="noStrike" cap="none">
                          <a:solidFill>
                            <a:srgbClr val="001E33"/>
                          </a:solidFill>
                        </a:rPr>
                        <a:t>Origin</a:t>
                      </a:r>
                      <a:endParaRPr sz="2200" b="1" u="none" strike="noStrike" cap="none">
                        <a:solidFill>
                          <a:srgbClr val="001E33"/>
                        </a:solidFill>
                      </a:endParaRPr>
                    </a:p>
                  </a:txBody>
                  <a:tcPr marL="91425" marR="91425" marT="91425" marB="914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accent4"/>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US" sz="2200" b="1" u="none" strike="noStrike" cap="none">
                          <a:solidFill>
                            <a:srgbClr val="001E33"/>
                          </a:solidFill>
                        </a:rPr>
                        <a:t>Destination</a:t>
                      </a:r>
                      <a:endParaRPr sz="2200" b="1" u="none" strike="noStrike" cap="none">
                        <a:solidFill>
                          <a:srgbClr val="001E33"/>
                        </a:solidFill>
                      </a:endParaRPr>
                    </a:p>
                  </a:txBody>
                  <a:tcPr marL="91425" marR="91425" marT="91425" marB="914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accent4"/>
                    </a:solidFill>
                  </a:tcPr>
                </a:tc>
                <a:tc>
                  <a:txBody>
                    <a:bodyPr/>
                    <a:lstStyle/>
                    <a:p>
                      <a:pPr marL="0" marR="0" lvl="0" indent="0" algn="ctr" rtl="0">
                        <a:lnSpc>
                          <a:spcPct val="100000"/>
                        </a:lnSpc>
                        <a:spcBef>
                          <a:spcPts val="0"/>
                        </a:spcBef>
                        <a:spcAft>
                          <a:spcPts val="0"/>
                        </a:spcAft>
                        <a:buClr>
                          <a:srgbClr val="000000"/>
                        </a:buClr>
                        <a:buSzPts val="1800"/>
                        <a:buFont typeface="Arial"/>
                        <a:buNone/>
                      </a:pPr>
                      <a:r>
                        <a:rPr lang="en-US" sz="2200" b="1" u="none" strike="noStrike" cap="none">
                          <a:solidFill>
                            <a:srgbClr val="001E33"/>
                          </a:solidFill>
                        </a:rPr>
                        <a:t>Distance (meters)</a:t>
                      </a:r>
                      <a:endParaRPr sz="22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accent4"/>
                    </a:solidFill>
                  </a:tcPr>
                </a:tc>
                <a:tc>
                  <a:txBody>
                    <a:bodyPr/>
                    <a:lstStyle/>
                    <a:p>
                      <a:pPr marL="0" marR="0" lvl="0" indent="0" algn="ctr" rtl="0">
                        <a:lnSpc>
                          <a:spcPct val="100000"/>
                        </a:lnSpc>
                        <a:spcBef>
                          <a:spcPts val="0"/>
                        </a:spcBef>
                        <a:spcAft>
                          <a:spcPts val="0"/>
                        </a:spcAft>
                        <a:buClr>
                          <a:srgbClr val="000000"/>
                        </a:buClr>
                        <a:buSzPts val="2200"/>
                        <a:buFont typeface="Arial"/>
                        <a:buNone/>
                      </a:pPr>
                      <a:r>
                        <a:rPr lang="en-US" sz="2200" b="1" u="none" strike="noStrike" cap="none">
                          <a:solidFill>
                            <a:srgbClr val="001E33"/>
                          </a:solidFill>
                        </a:rPr>
                        <a:t>Risk of harassment </a:t>
                      </a:r>
                      <a:br>
                        <a:rPr lang="en-US" sz="2200" b="1" u="none" strike="noStrike" cap="none">
                          <a:solidFill>
                            <a:srgbClr val="001E33"/>
                          </a:solidFill>
                        </a:rPr>
                      </a:br>
                      <a:r>
                        <a:rPr lang="en-US" sz="2200" b="1" u="none" strike="noStrike" cap="none">
                          <a:solidFill>
                            <a:srgbClr val="001E33"/>
                          </a:solidFill>
                        </a:rPr>
                        <a:t>(between 0 and 1)</a:t>
                      </a:r>
                      <a:endParaRPr sz="2200" b="1" u="none" strike="noStrike" cap="none">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accent4"/>
                    </a:solidFill>
                  </a:tcPr>
                </a:tc>
                <a:extLst>
                  <a:ext uri="{0D108BD9-81ED-4DB2-BD59-A6C34878D82A}">
                    <a16:rowId xmlns:a16="http://schemas.microsoft.com/office/drawing/2014/main" val="10000"/>
                  </a:ext>
                </a:extLst>
              </a:tr>
              <a:tr h="719650">
                <a:tc>
                  <a:txBody>
                    <a:bodyPr/>
                    <a:lstStyle/>
                    <a:p>
                      <a:pPr marL="0" marR="0" lvl="0" indent="0" algn="l" rtl="0">
                        <a:lnSpc>
                          <a:spcPct val="100000"/>
                        </a:lnSpc>
                        <a:spcBef>
                          <a:spcPts val="0"/>
                        </a:spcBef>
                        <a:spcAft>
                          <a:spcPts val="0"/>
                        </a:spcAft>
                        <a:buClr>
                          <a:srgbClr val="000000"/>
                        </a:buClr>
                        <a:buSzPts val="2200"/>
                        <a:buFont typeface="Arial"/>
                        <a:buNone/>
                      </a:pPr>
                      <a:r>
                        <a:rPr lang="en-US" sz="2200" u="none" strike="noStrike" cap="none">
                          <a:solidFill>
                            <a:srgbClr val="001E33"/>
                          </a:solidFill>
                        </a:rPr>
                        <a:t>EAFIT University</a:t>
                      </a:r>
                      <a:endParaRPr sz="2200" u="none" strike="noStrike" cap="none">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u="none" strike="noStrike" cap="none">
                          <a:solidFill>
                            <a:srgbClr val="001E33"/>
                          </a:solidFill>
                        </a:rPr>
                        <a:t>National University</a:t>
                      </a:r>
                      <a:endParaRPr sz="22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u="none" strike="noStrike" cap="none">
                          <a:solidFill>
                            <a:srgbClr val="001E33"/>
                          </a:solidFill>
                        </a:rPr>
                        <a:t>??</a:t>
                      </a:r>
                      <a:endParaRPr sz="22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Clr>
                          <a:srgbClr val="000000"/>
                        </a:buClr>
                        <a:buSzPts val="2200"/>
                        <a:buFont typeface="Arial"/>
                        <a:buNone/>
                      </a:pPr>
                      <a:r>
                        <a:rPr lang="en-US" sz="2200" u="none" strike="noStrike" cap="none">
                          <a:solidFill>
                            <a:srgbClr val="001E33"/>
                          </a:solidFill>
                        </a:rPr>
                        <a:t>??</a:t>
                      </a:r>
                      <a:endParaRPr sz="2200" u="none" strike="noStrike" cap="none">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bl>
          </a:graphicData>
        </a:graphic>
      </p:graphicFrame>
      <p:sp>
        <p:nvSpPr>
          <p:cNvPr id="412" name="Google Shape;412;g13694941206_0_16"/>
          <p:cNvSpPr/>
          <p:nvPr/>
        </p:nvSpPr>
        <p:spPr>
          <a:xfrm>
            <a:off x="8229600" y="12420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third installment</a:t>
            </a:r>
            <a:endParaRPr sz="1400" b="0" i="0" u="none" strike="noStrike" cap="none">
              <a:solidFill>
                <a:schemeClr val="accent2"/>
              </a:solidFill>
              <a:latin typeface="Arial"/>
              <a:ea typeface="Arial"/>
              <a:cs typeface="Arial"/>
              <a:sym typeface="Arial"/>
            </a:endParaRPr>
          </a:p>
        </p:txBody>
      </p:sp>
      <p:sp>
        <p:nvSpPr>
          <p:cNvPr id="413" name="Google Shape;413;g13694941206_0_16"/>
          <p:cNvSpPr/>
          <p:nvPr/>
        </p:nvSpPr>
        <p:spPr>
          <a:xfrm>
            <a:off x="548240" y="95949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on the slides.</a:t>
            </a:r>
            <a:endParaRPr sz="1400" b="0" i="0" u="none" strike="noStrike" cap="none">
              <a:solidFill>
                <a:schemeClr val="accent2"/>
              </a:solidFill>
              <a:latin typeface="Arial"/>
              <a:ea typeface="Arial"/>
              <a:cs typeface="Arial"/>
              <a:sym typeface="Arial"/>
            </a:endParaRPr>
          </a:p>
        </p:txBody>
      </p:sp>
      <p:sp>
        <p:nvSpPr>
          <p:cNvPr id="414" name="Google Shape;414;g13694941206_0_16"/>
          <p:cNvSpPr txBox="1"/>
          <p:nvPr/>
        </p:nvSpPr>
        <p:spPr>
          <a:xfrm>
            <a:off x="6707225" y="6014975"/>
            <a:ext cx="3000000" cy="6156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The font size must be at least 22 points.</a:t>
            </a:r>
            <a:endParaRPr sz="1400" b="1" i="0" u="none" strike="noStrike" cap="none">
              <a:solidFill>
                <a:schemeClr val="accent2"/>
              </a:solidFill>
              <a:latin typeface="Arial"/>
              <a:ea typeface="Arial"/>
              <a:cs typeface="Arial"/>
              <a:sym typeface="Arial"/>
            </a:endParaRPr>
          </a:p>
        </p:txBody>
      </p:sp>
      <p:sp>
        <p:nvSpPr>
          <p:cNvPr id="415" name="Google Shape;415;g13694941206_0_16"/>
          <p:cNvSpPr/>
          <p:nvPr/>
        </p:nvSpPr>
        <p:spPr>
          <a:xfrm>
            <a:off x="356050" y="3106325"/>
            <a:ext cx="11175000" cy="9420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2200" b="0" i="0" u="none" strike="noStrike" cap="none">
                <a:solidFill>
                  <a:srgbClr val="001E33"/>
                </a:solidFill>
                <a:latin typeface="Arial"/>
                <a:ea typeface="Arial"/>
                <a:cs typeface="Arial"/>
                <a:sym typeface="Arial"/>
              </a:rPr>
              <a:t>Distance and risk of harassment for the path that minimizes d = ??. Execution time of ?? seconds.</a:t>
            </a:r>
            <a:endParaRPr sz="2200" b="0" i="1" u="none" strike="noStrike" cap="none">
              <a:solidFill>
                <a:srgbClr val="000000"/>
              </a:solidFill>
              <a:latin typeface="Arial"/>
              <a:ea typeface="Arial"/>
              <a:cs typeface="Arial"/>
              <a:sym typeface="Arial"/>
            </a:endParaRPr>
          </a:p>
        </p:txBody>
      </p:sp>
      <p:sp>
        <p:nvSpPr>
          <p:cNvPr id="416" name="Google Shape;416;g13694941206_0_16"/>
          <p:cNvSpPr/>
          <p:nvPr/>
        </p:nvSpPr>
        <p:spPr>
          <a:xfrm>
            <a:off x="3437640" y="3684480"/>
            <a:ext cx="29325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Explain the tables in your</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own words</a:t>
            </a:r>
            <a:endParaRPr sz="1400" b="0" i="0" u="none" strike="noStrike" cap="none">
              <a:solidFill>
                <a:schemeClr val="accent2"/>
              </a:solidFill>
              <a:latin typeface="Arial"/>
              <a:ea typeface="Arial"/>
              <a:cs typeface="Arial"/>
              <a:sym typeface="Arial"/>
            </a:endParaRPr>
          </a:p>
        </p:txBody>
      </p:sp>
      <p:sp>
        <p:nvSpPr>
          <p:cNvPr id="417" name="Google Shape;417;g13694941206_0_16"/>
          <p:cNvSpPr/>
          <p:nvPr/>
        </p:nvSpPr>
        <p:spPr>
          <a:xfrm>
            <a:off x="3356273" y="3514123"/>
            <a:ext cx="455058" cy="72900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743</TotalTime>
  <Words>1129</Words>
  <Application>Microsoft Office PowerPoint</Application>
  <PresentationFormat>Panorámica</PresentationFormat>
  <Paragraphs>170</Paragraphs>
  <Slides>14</Slides>
  <Notes>14</Notes>
  <HiddenSlides>0</HiddenSlides>
  <MMClips>0</MMClips>
  <ScaleCrop>false</ScaleCrop>
  <HeadingPairs>
    <vt:vector size="6" baseType="variant">
      <vt:variant>
        <vt:lpstr>Fuentes usadas</vt:lpstr>
      </vt:variant>
      <vt:variant>
        <vt:i4>4</vt:i4>
      </vt:variant>
      <vt:variant>
        <vt:lpstr>Tema</vt:lpstr>
      </vt:variant>
      <vt:variant>
        <vt:i4>3</vt:i4>
      </vt:variant>
      <vt:variant>
        <vt:lpstr>Títulos de diapositiva</vt:lpstr>
      </vt:variant>
      <vt:variant>
        <vt:i4>14</vt:i4>
      </vt:variant>
    </vt:vector>
  </HeadingPairs>
  <TitlesOfParts>
    <vt:vector size="21" baseType="lpstr">
      <vt:lpstr>Arial</vt:lpstr>
      <vt:lpstr>Times New Roman</vt:lpstr>
      <vt:lpstr>Fira Sans Extra Condensed</vt:lpstr>
      <vt:lpstr>Calibri</vt:lpstr>
      <vt:lpstr>Office Theme</vt:lpstr>
      <vt:lpstr>Office Theme</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cp:lastModifiedBy>Ricardo Gandica Velasco</cp:lastModifiedBy>
  <cp:revision>6</cp:revision>
  <dcterms:modified xsi:type="dcterms:W3CDTF">2022-10-06T04:07:16Z</dcterms:modified>
</cp:coreProperties>
</file>